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768D6-72DA-432C-ABD5-14E1D2EEAD40}" type="doc">
      <dgm:prSet loTypeId="urn:microsoft.com/office/officeart/2005/8/layout/pyramid1" loCatId="pyramid" qsTypeId="urn:microsoft.com/office/officeart/2005/8/quickstyle/simple3" qsCatId="simple" csTypeId="urn:microsoft.com/office/officeart/2005/8/colors/accent3_3" csCatId="accent3" phldr="1"/>
      <dgm:spPr/>
    </dgm:pt>
    <dgm:pt modelId="{9492612C-89CF-4052-918D-6EF0642108B7}">
      <dgm:prSet phldrT="[テキスト]"/>
      <dgm:spPr/>
      <dgm:t>
        <a:bodyPr/>
        <a:lstStyle/>
        <a:p>
          <a:r>
            <a:rPr kumimoji="1" lang="ja-JP" altLang="en-US" b="1" dirty="0"/>
            <a:t>価値</a:t>
          </a:r>
        </a:p>
      </dgm:t>
    </dgm:pt>
    <dgm:pt modelId="{3FA860E1-48B1-4A0A-A8BA-E2757431AFD3}" type="parTrans" cxnId="{1B3FCC80-1A63-46AA-AA35-3CC265A07CAD}">
      <dgm:prSet/>
      <dgm:spPr/>
      <dgm:t>
        <a:bodyPr/>
        <a:lstStyle/>
        <a:p>
          <a:endParaRPr kumimoji="1" lang="ja-JP" altLang="en-US"/>
        </a:p>
      </dgm:t>
    </dgm:pt>
    <dgm:pt modelId="{84CD939D-2A44-4A28-82E5-56BA213D95FF}" type="sibTrans" cxnId="{1B3FCC80-1A63-46AA-AA35-3CC265A07CAD}">
      <dgm:prSet/>
      <dgm:spPr/>
      <dgm:t>
        <a:bodyPr/>
        <a:lstStyle/>
        <a:p>
          <a:endParaRPr kumimoji="1" lang="ja-JP" altLang="en-US"/>
        </a:p>
      </dgm:t>
    </dgm:pt>
    <dgm:pt modelId="{76A8F956-0395-4A1B-9959-3F5301FAD2FD}">
      <dgm:prSet phldrT="[テキスト]"/>
      <dgm:spPr/>
      <dgm:t>
        <a:bodyPr/>
        <a:lstStyle/>
        <a:p>
          <a:r>
            <a:rPr kumimoji="1" lang="ja-JP" altLang="en-US" b="1" dirty="0"/>
            <a:t>社会システム</a:t>
          </a:r>
        </a:p>
      </dgm:t>
    </dgm:pt>
    <dgm:pt modelId="{12B76D4E-0574-4102-AC8D-F2E1B7399C29}" type="parTrans" cxnId="{E4B7065B-088E-47CF-8D28-4A5D6A9DCC74}">
      <dgm:prSet/>
      <dgm:spPr/>
      <dgm:t>
        <a:bodyPr/>
        <a:lstStyle/>
        <a:p>
          <a:endParaRPr kumimoji="1" lang="ja-JP" altLang="en-US"/>
        </a:p>
      </dgm:t>
    </dgm:pt>
    <dgm:pt modelId="{DB387F1B-6A6E-4E0D-84AB-FBE3EFB24777}" type="sibTrans" cxnId="{E4B7065B-088E-47CF-8D28-4A5D6A9DCC74}">
      <dgm:prSet/>
      <dgm:spPr/>
      <dgm:t>
        <a:bodyPr/>
        <a:lstStyle/>
        <a:p>
          <a:endParaRPr kumimoji="1" lang="ja-JP" altLang="en-US"/>
        </a:p>
      </dgm:t>
    </dgm:pt>
    <dgm:pt modelId="{F506287C-1422-4A9E-B5B0-D0ECF083648E}">
      <dgm:prSet phldrT="[テキスト]"/>
      <dgm:spPr/>
      <dgm:t>
        <a:bodyPr/>
        <a:lstStyle/>
        <a:p>
          <a:r>
            <a:rPr kumimoji="1" lang="ja-JP" altLang="en-US" b="1" dirty="0"/>
            <a:t>科学・技術</a:t>
          </a:r>
        </a:p>
      </dgm:t>
    </dgm:pt>
    <dgm:pt modelId="{7D2F9BDE-A2CB-44C2-970B-5EC1B216328F}" type="parTrans" cxnId="{1457322C-4076-44E4-8C0F-5A9BB3DACEDF}">
      <dgm:prSet/>
      <dgm:spPr/>
      <dgm:t>
        <a:bodyPr/>
        <a:lstStyle/>
        <a:p>
          <a:endParaRPr kumimoji="1" lang="ja-JP" altLang="en-US"/>
        </a:p>
      </dgm:t>
    </dgm:pt>
    <dgm:pt modelId="{415C26F0-B21D-4F7D-9873-72AE9286E73D}" type="sibTrans" cxnId="{1457322C-4076-44E4-8C0F-5A9BB3DACEDF}">
      <dgm:prSet/>
      <dgm:spPr/>
      <dgm:t>
        <a:bodyPr/>
        <a:lstStyle/>
        <a:p>
          <a:endParaRPr kumimoji="1" lang="ja-JP" altLang="en-US"/>
        </a:p>
      </dgm:t>
    </dgm:pt>
    <dgm:pt modelId="{1BA88315-6C7A-48BD-9B2A-946CCE35B0F1}" type="pres">
      <dgm:prSet presAssocID="{683768D6-72DA-432C-ABD5-14E1D2EEAD40}" presName="Name0" presStyleCnt="0">
        <dgm:presLayoutVars>
          <dgm:dir/>
          <dgm:animLvl val="lvl"/>
          <dgm:resizeHandles val="exact"/>
        </dgm:presLayoutVars>
      </dgm:prSet>
      <dgm:spPr/>
    </dgm:pt>
    <dgm:pt modelId="{DE327912-29F0-4541-A84F-055F026AF475}" type="pres">
      <dgm:prSet presAssocID="{9492612C-89CF-4052-918D-6EF0642108B7}" presName="Name8" presStyleCnt="0"/>
      <dgm:spPr/>
    </dgm:pt>
    <dgm:pt modelId="{4072E252-1096-47C5-88EC-5F57008D70C4}" type="pres">
      <dgm:prSet presAssocID="{9492612C-89CF-4052-918D-6EF0642108B7}" presName="level" presStyleLbl="node1" presStyleIdx="0" presStyleCnt="3" custScaleX="111456" custScaleY="80102" custLinFactNeighborX="1514" custLinFactNeighborY="6514">
        <dgm:presLayoutVars>
          <dgm:chMax val="1"/>
          <dgm:bulletEnabled val="1"/>
        </dgm:presLayoutVars>
      </dgm:prSet>
      <dgm:spPr/>
    </dgm:pt>
    <dgm:pt modelId="{C0145251-B750-47B6-9E14-B0145C951DFE}" type="pres">
      <dgm:prSet presAssocID="{9492612C-89CF-4052-918D-6EF0642108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CC963E-93A8-4977-A207-5BE4F3F41671}" type="pres">
      <dgm:prSet presAssocID="{76A8F956-0395-4A1B-9959-3F5301FAD2FD}" presName="Name8" presStyleCnt="0"/>
      <dgm:spPr/>
    </dgm:pt>
    <dgm:pt modelId="{6F685800-2316-4896-A2A1-2896AEBA34A5}" type="pres">
      <dgm:prSet presAssocID="{76A8F956-0395-4A1B-9959-3F5301FAD2FD}" presName="level" presStyleLbl="node1" presStyleIdx="1" presStyleCnt="3" custScaleY="75541">
        <dgm:presLayoutVars>
          <dgm:chMax val="1"/>
          <dgm:bulletEnabled val="1"/>
        </dgm:presLayoutVars>
      </dgm:prSet>
      <dgm:spPr/>
    </dgm:pt>
    <dgm:pt modelId="{E4C8FB6E-2C2A-4AE5-A59E-140109FE6256}" type="pres">
      <dgm:prSet presAssocID="{76A8F956-0395-4A1B-9959-3F5301FAD2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5E6F24-E320-46D4-829C-48AE4D8E7541}" type="pres">
      <dgm:prSet presAssocID="{F506287C-1422-4A9E-B5B0-D0ECF083648E}" presName="Name8" presStyleCnt="0"/>
      <dgm:spPr/>
    </dgm:pt>
    <dgm:pt modelId="{B85A21A5-3CC3-4D7B-86FF-EFE1428817FC}" type="pres">
      <dgm:prSet presAssocID="{F506287C-1422-4A9E-B5B0-D0ECF083648E}" presName="level" presStyleLbl="node1" presStyleIdx="2" presStyleCnt="3">
        <dgm:presLayoutVars>
          <dgm:chMax val="1"/>
          <dgm:bulletEnabled val="1"/>
        </dgm:presLayoutVars>
      </dgm:prSet>
      <dgm:spPr/>
    </dgm:pt>
    <dgm:pt modelId="{158D073E-3658-4B57-A6FD-09BEB39F67F0}" type="pres">
      <dgm:prSet presAssocID="{F506287C-1422-4A9E-B5B0-D0ECF083648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21BCD27-65F6-42C5-B90E-09595CF1E7F6}" type="presOf" srcId="{9492612C-89CF-4052-918D-6EF0642108B7}" destId="{C0145251-B750-47B6-9E14-B0145C951DFE}" srcOrd="1" destOrd="0" presId="urn:microsoft.com/office/officeart/2005/8/layout/pyramid1"/>
    <dgm:cxn modelId="{1457322C-4076-44E4-8C0F-5A9BB3DACEDF}" srcId="{683768D6-72DA-432C-ABD5-14E1D2EEAD40}" destId="{F506287C-1422-4A9E-B5B0-D0ECF083648E}" srcOrd="2" destOrd="0" parTransId="{7D2F9BDE-A2CB-44C2-970B-5EC1B216328F}" sibTransId="{415C26F0-B21D-4F7D-9873-72AE9286E73D}"/>
    <dgm:cxn modelId="{E4B7065B-088E-47CF-8D28-4A5D6A9DCC74}" srcId="{683768D6-72DA-432C-ABD5-14E1D2EEAD40}" destId="{76A8F956-0395-4A1B-9959-3F5301FAD2FD}" srcOrd="1" destOrd="0" parTransId="{12B76D4E-0574-4102-AC8D-F2E1B7399C29}" sibTransId="{DB387F1B-6A6E-4E0D-84AB-FBE3EFB24777}"/>
    <dgm:cxn modelId="{4D827F70-2AE4-4229-8A0D-BED6F5792099}" type="presOf" srcId="{76A8F956-0395-4A1B-9959-3F5301FAD2FD}" destId="{6F685800-2316-4896-A2A1-2896AEBA34A5}" srcOrd="0" destOrd="0" presId="urn:microsoft.com/office/officeart/2005/8/layout/pyramid1"/>
    <dgm:cxn modelId="{1B3FCC80-1A63-46AA-AA35-3CC265A07CAD}" srcId="{683768D6-72DA-432C-ABD5-14E1D2EEAD40}" destId="{9492612C-89CF-4052-918D-6EF0642108B7}" srcOrd="0" destOrd="0" parTransId="{3FA860E1-48B1-4A0A-A8BA-E2757431AFD3}" sibTransId="{84CD939D-2A44-4A28-82E5-56BA213D95FF}"/>
    <dgm:cxn modelId="{0184B4A4-E301-4A6E-BF1E-545DC1BA062B}" type="presOf" srcId="{683768D6-72DA-432C-ABD5-14E1D2EEAD40}" destId="{1BA88315-6C7A-48BD-9B2A-946CCE35B0F1}" srcOrd="0" destOrd="0" presId="urn:microsoft.com/office/officeart/2005/8/layout/pyramid1"/>
    <dgm:cxn modelId="{6F040FA7-B829-42FE-9F30-4AD37E007324}" type="presOf" srcId="{9492612C-89CF-4052-918D-6EF0642108B7}" destId="{4072E252-1096-47C5-88EC-5F57008D70C4}" srcOrd="0" destOrd="0" presId="urn:microsoft.com/office/officeart/2005/8/layout/pyramid1"/>
    <dgm:cxn modelId="{CA71C2B9-AD15-4782-87BF-5019A0D23DD9}" type="presOf" srcId="{F506287C-1422-4A9E-B5B0-D0ECF083648E}" destId="{B85A21A5-3CC3-4D7B-86FF-EFE1428817FC}" srcOrd="0" destOrd="0" presId="urn:microsoft.com/office/officeart/2005/8/layout/pyramid1"/>
    <dgm:cxn modelId="{3AA3AFD7-7A30-4DB6-8228-98FAF25AB076}" type="presOf" srcId="{76A8F956-0395-4A1B-9959-3F5301FAD2FD}" destId="{E4C8FB6E-2C2A-4AE5-A59E-140109FE6256}" srcOrd="1" destOrd="0" presId="urn:microsoft.com/office/officeart/2005/8/layout/pyramid1"/>
    <dgm:cxn modelId="{8D49F9D9-A175-4A81-B93A-23AF586A7D62}" type="presOf" srcId="{F506287C-1422-4A9E-B5B0-D0ECF083648E}" destId="{158D073E-3658-4B57-A6FD-09BEB39F67F0}" srcOrd="1" destOrd="0" presId="urn:microsoft.com/office/officeart/2005/8/layout/pyramid1"/>
    <dgm:cxn modelId="{6F5980DE-2D15-4504-97CC-76C0147624B8}" type="presParOf" srcId="{1BA88315-6C7A-48BD-9B2A-946CCE35B0F1}" destId="{DE327912-29F0-4541-A84F-055F026AF475}" srcOrd="0" destOrd="0" presId="urn:microsoft.com/office/officeart/2005/8/layout/pyramid1"/>
    <dgm:cxn modelId="{BB84C08A-61C8-4DBD-AA8F-71D3C14016E5}" type="presParOf" srcId="{DE327912-29F0-4541-A84F-055F026AF475}" destId="{4072E252-1096-47C5-88EC-5F57008D70C4}" srcOrd="0" destOrd="0" presId="urn:microsoft.com/office/officeart/2005/8/layout/pyramid1"/>
    <dgm:cxn modelId="{8E2F5619-BFE1-471C-BEAC-01FC7384497E}" type="presParOf" srcId="{DE327912-29F0-4541-A84F-055F026AF475}" destId="{C0145251-B750-47B6-9E14-B0145C951DFE}" srcOrd="1" destOrd="0" presId="urn:microsoft.com/office/officeart/2005/8/layout/pyramid1"/>
    <dgm:cxn modelId="{17BFB4EA-5B5F-4736-BB88-F26496738E77}" type="presParOf" srcId="{1BA88315-6C7A-48BD-9B2A-946CCE35B0F1}" destId="{39CC963E-93A8-4977-A207-5BE4F3F41671}" srcOrd="1" destOrd="0" presId="urn:microsoft.com/office/officeart/2005/8/layout/pyramid1"/>
    <dgm:cxn modelId="{9F4630C1-8BBD-4634-9F6B-EACB3A90B5DE}" type="presParOf" srcId="{39CC963E-93A8-4977-A207-5BE4F3F41671}" destId="{6F685800-2316-4896-A2A1-2896AEBA34A5}" srcOrd="0" destOrd="0" presId="urn:microsoft.com/office/officeart/2005/8/layout/pyramid1"/>
    <dgm:cxn modelId="{5A405A12-55CC-4182-A90C-57543774421D}" type="presParOf" srcId="{39CC963E-93A8-4977-A207-5BE4F3F41671}" destId="{E4C8FB6E-2C2A-4AE5-A59E-140109FE6256}" srcOrd="1" destOrd="0" presId="urn:microsoft.com/office/officeart/2005/8/layout/pyramid1"/>
    <dgm:cxn modelId="{B940EAAF-8BEF-49F1-AF67-7512A30BD2BA}" type="presParOf" srcId="{1BA88315-6C7A-48BD-9B2A-946CCE35B0F1}" destId="{DE5E6F24-E320-46D4-829C-48AE4D8E7541}" srcOrd="2" destOrd="0" presId="urn:microsoft.com/office/officeart/2005/8/layout/pyramid1"/>
    <dgm:cxn modelId="{208DAB8D-EF1E-4BBB-8637-0BC7CD5CEBC1}" type="presParOf" srcId="{DE5E6F24-E320-46D4-829C-48AE4D8E7541}" destId="{B85A21A5-3CC3-4D7B-86FF-EFE1428817FC}" srcOrd="0" destOrd="0" presId="urn:microsoft.com/office/officeart/2005/8/layout/pyramid1"/>
    <dgm:cxn modelId="{1BFC651C-CAC9-43E3-B486-C5E9A9358D66}" type="presParOf" srcId="{DE5E6F24-E320-46D4-829C-48AE4D8E7541}" destId="{158D073E-3658-4B57-A6FD-09BEB39F67F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7B056-3FE8-4B73-B6EA-F39BA760EB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46514421-ECCB-4E12-B5DC-3EDB72BB8885}">
      <dgm:prSet phldrT="[テキスト]" custT="1"/>
      <dgm:spPr/>
      <dgm:t>
        <a:bodyPr/>
        <a:lstStyle/>
        <a:p>
          <a:r>
            <a:rPr kumimoji="1" lang="ja-JP" altLang="en-US" sz="2400" dirty="0"/>
            <a:t>分度と推譲</a:t>
          </a:r>
          <a:r>
            <a:rPr kumimoji="1" lang="ja-JP" altLang="en-US" sz="1800" dirty="0"/>
            <a:t>（二宮尊徳）、</a:t>
          </a:r>
          <a:r>
            <a:rPr kumimoji="1" lang="ja-JP" altLang="en-US" sz="2400" dirty="0"/>
            <a:t>和道</a:t>
          </a:r>
          <a:r>
            <a:rPr kumimoji="1" lang="ja-JP" altLang="en-US" sz="1800" dirty="0"/>
            <a:t>（日暮硯：恩田杢）、</a:t>
          </a:r>
          <a:r>
            <a:rPr kumimoji="1" lang="ja-JP" altLang="en-US" sz="2400" dirty="0"/>
            <a:t>和譲</a:t>
          </a:r>
        </a:p>
      </dgm:t>
    </dgm:pt>
    <dgm:pt modelId="{E9CC7096-F191-4B7D-BC48-D281A10F48B3}" type="parTrans" cxnId="{389ADD54-6892-4FF6-A743-0A8909F82CA9}">
      <dgm:prSet/>
      <dgm:spPr/>
      <dgm:t>
        <a:bodyPr/>
        <a:lstStyle/>
        <a:p>
          <a:endParaRPr kumimoji="1" lang="ja-JP" altLang="en-US"/>
        </a:p>
      </dgm:t>
    </dgm:pt>
    <dgm:pt modelId="{D1E834B3-1A8D-4D54-9728-B94998096809}" type="sibTrans" cxnId="{389ADD54-6892-4FF6-A743-0A8909F82CA9}">
      <dgm:prSet/>
      <dgm:spPr/>
      <dgm:t>
        <a:bodyPr/>
        <a:lstStyle/>
        <a:p>
          <a:endParaRPr kumimoji="1" lang="ja-JP" altLang="en-US"/>
        </a:p>
      </dgm:t>
    </dgm:pt>
    <dgm:pt modelId="{20EB9B2D-D187-4D4E-8346-421728360422}">
      <dgm:prSet phldrT="[テキスト]" custT="1"/>
      <dgm:spPr/>
      <dgm:t>
        <a:bodyPr/>
        <a:lstStyle/>
        <a:p>
          <a:r>
            <a:rPr kumimoji="1" lang="ja-JP" altLang="en-US" sz="2000" dirty="0"/>
            <a:t>愛敵、</a:t>
          </a:r>
          <a:r>
            <a:rPr kumimoji="1" lang="ja-JP" altLang="en-US" sz="1800" dirty="0"/>
            <a:t>恩讐の彼方に、恨みに報いるに徳を以てす、</a:t>
          </a:r>
          <a:r>
            <a:rPr kumimoji="1" lang="ja-JP" altLang="en-US" sz="2000" dirty="0"/>
            <a:t>慈悲、勝敗・超克の思想</a:t>
          </a:r>
        </a:p>
      </dgm:t>
    </dgm:pt>
    <dgm:pt modelId="{35A6BF38-93BE-4B63-8F52-9BC88B0836BB}" type="parTrans" cxnId="{FCF87259-A9F5-4F42-9CE1-B2C3BE3B67AC}">
      <dgm:prSet/>
      <dgm:spPr/>
      <dgm:t>
        <a:bodyPr/>
        <a:lstStyle/>
        <a:p>
          <a:endParaRPr kumimoji="1" lang="ja-JP" altLang="en-US"/>
        </a:p>
      </dgm:t>
    </dgm:pt>
    <dgm:pt modelId="{176692DE-1C63-42A6-8162-069D8BC4E5F5}" type="sibTrans" cxnId="{FCF87259-A9F5-4F42-9CE1-B2C3BE3B67AC}">
      <dgm:prSet/>
      <dgm:spPr/>
      <dgm:t>
        <a:bodyPr/>
        <a:lstStyle/>
        <a:p>
          <a:endParaRPr kumimoji="1" lang="ja-JP" altLang="en-US"/>
        </a:p>
      </dgm:t>
    </dgm:pt>
    <dgm:pt modelId="{4DAAC3F3-DCA1-4B24-A44B-8A3C9BBFBBC4}">
      <dgm:prSet phldrT="[テキスト]" custT="1"/>
      <dgm:spPr/>
      <dgm:t>
        <a:bodyPr/>
        <a:lstStyle/>
        <a:p>
          <a:r>
            <a:rPr kumimoji="1" lang="ja-JP" altLang="en-US" sz="2000" dirty="0"/>
            <a:t>ボランティア経済時代が来る　「愛と恐怖の経済」</a:t>
          </a:r>
          <a:r>
            <a:rPr kumimoji="1" lang="en-US" altLang="ja-JP" sz="2000" dirty="0"/>
            <a:t>(</a:t>
          </a:r>
          <a:r>
            <a:rPr lang="en-US" altLang="ja-JP" sz="2000" b="0" i="0" dirty="0"/>
            <a:t>K.E.</a:t>
          </a:r>
          <a:r>
            <a:rPr lang="ja-JP" altLang="en-US" sz="2000" b="0" i="0" dirty="0"/>
            <a:t>ボールディング</a:t>
          </a:r>
          <a:r>
            <a:rPr kumimoji="1" lang="en-US" altLang="ja-JP" sz="2000" dirty="0"/>
            <a:t>)</a:t>
          </a:r>
          <a:endParaRPr kumimoji="1" lang="ja-JP" altLang="en-US" sz="2000" dirty="0"/>
        </a:p>
      </dgm:t>
    </dgm:pt>
    <dgm:pt modelId="{0A238AF4-F1CC-4CB8-801D-B04D25B14741}" type="parTrans" cxnId="{C17F09C1-F920-443B-B3A8-08C07E37FB8B}">
      <dgm:prSet/>
      <dgm:spPr/>
      <dgm:t>
        <a:bodyPr/>
        <a:lstStyle/>
        <a:p>
          <a:endParaRPr kumimoji="1" lang="ja-JP" altLang="en-US"/>
        </a:p>
      </dgm:t>
    </dgm:pt>
    <dgm:pt modelId="{6BB15583-5C4C-407B-AC35-3AF4E915C55D}" type="sibTrans" cxnId="{C17F09C1-F920-443B-B3A8-08C07E37FB8B}">
      <dgm:prSet/>
      <dgm:spPr/>
      <dgm:t>
        <a:bodyPr/>
        <a:lstStyle/>
        <a:p>
          <a:endParaRPr kumimoji="1" lang="ja-JP" altLang="en-US"/>
        </a:p>
      </dgm:t>
    </dgm:pt>
    <dgm:pt modelId="{F3243174-09DC-4D74-8CB1-B581F5F179BD}">
      <dgm:prSet phldrT="[テキスト]" custT="1"/>
      <dgm:spPr/>
      <dgm:t>
        <a:bodyPr/>
        <a:lstStyle/>
        <a:p>
          <a:r>
            <a:rPr kumimoji="1" lang="ja-JP" altLang="en-US" sz="2400" dirty="0"/>
            <a:t>平和の事業化（ジム・ロジャーズ、小松昭夫）</a:t>
          </a:r>
        </a:p>
      </dgm:t>
    </dgm:pt>
    <dgm:pt modelId="{E2FB5547-A7F9-41C2-A99B-E0816E305424}" type="parTrans" cxnId="{133786E2-08BD-43D4-9714-331829FCDA5D}">
      <dgm:prSet/>
      <dgm:spPr/>
      <dgm:t>
        <a:bodyPr/>
        <a:lstStyle/>
        <a:p>
          <a:endParaRPr kumimoji="1" lang="ja-JP" altLang="en-US"/>
        </a:p>
      </dgm:t>
    </dgm:pt>
    <dgm:pt modelId="{1ED7D63B-0523-4D58-8649-DCF8340C93BE}" type="sibTrans" cxnId="{133786E2-08BD-43D4-9714-331829FCDA5D}">
      <dgm:prSet/>
      <dgm:spPr/>
      <dgm:t>
        <a:bodyPr/>
        <a:lstStyle/>
        <a:p>
          <a:endParaRPr kumimoji="1" lang="ja-JP" altLang="en-US"/>
        </a:p>
      </dgm:t>
    </dgm:pt>
    <dgm:pt modelId="{F6D06B4E-A4C5-40C7-9202-7CB9E8C5937E}">
      <dgm:prSet phldrT="[テキスト]" custT="1"/>
      <dgm:spPr/>
      <dgm:t>
        <a:bodyPr/>
        <a:lstStyle/>
        <a:p>
          <a:r>
            <a:rPr kumimoji="1" lang="ja-JP" altLang="en-US" sz="2400" dirty="0"/>
            <a:t>所有：個人所有・共同所有（社有、国有、・・・）・領土問題</a:t>
          </a:r>
        </a:p>
      </dgm:t>
    </dgm:pt>
    <dgm:pt modelId="{BD11A8C8-3DDB-4B69-A87F-37A2CFC1BD5A}" type="parTrans" cxnId="{CDABDF26-49B0-4D3E-8713-20FF78B7E54C}">
      <dgm:prSet/>
      <dgm:spPr/>
      <dgm:t>
        <a:bodyPr/>
        <a:lstStyle/>
        <a:p>
          <a:endParaRPr kumimoji="1" lang="ja-JP" altLang="en-US"/>
        </a:p>
      </dgm:t>
    </dgm:pt>
    <dgm:pt modelId="{623550D5-2522-4029-B5F0-01627D475997}" type="sibTrans" cxnId="{CDABDF26-49B0-4D3E-8713-20FF78B7E54C}">
      <dgm:prSet/>
      <dgm:spPr/>
      <dgm:t>
        <a:bodyPr/>
        <a:lstStyle/>
        <a:p>
          <a:endParaRPr kumimoji="1" lang="ja-JP" altLang="en-US"/>
        </a:p>
      </dgm:t>
    </dgm:pt>
    <dgm:pt modelId="{F8CDDB27-2D73-41A2-8266-73D3B7944E3E}">
      <dgm:prSet phldrT="[テキスト]" custT="1"/>
      <dgm:spPr/>
      <dgm:t>
        <a:bodyPr/>
        <a:lstStyle/>
        <a:p>
          <a:r>
            <a:rPr kumimoji="1" lang="ja-JP" altLang="en-US" sz="2400" dirty="0"/>
            <a:t>左翼・右翼・中道</a:t>
          </a:r>
        </a:p>
      </dgm:t>
    </dgm:pt>
    <dgm:pt modelId="{72F0B78D-0330-4604-9B31-F2813BB80A1F}" type="parTrans" cxnId="{1A6A1F3B-CFD3-4978-B9FD-DE92E0E51C74}">
      <dgm:prSet/>
      <dgm:spPr/>
      <dgm:t>
        <a:bodyPr/>
        <a:lstStyle/>
        <a:p>
          <a:endParaRPr kumimoji="1" lang="ja-JP" altLang="en-US"/>
        </a:p>
      </dgm:t>
    </dgm:pt>
    <dgm:pt modelId="{82B0F51E-C3DC-44CE-9B99-65826DA9409F}" type="sibTrans" cxnId="{1A6A1F3B-CFD3-4978-B9FD-DE92E0E51C74}">
      <dgm:prSet/>
      <dgm:spPr/>
      <dgm:t>
        <a:bodyPr/>
        <a:lstStyle/>
        <a:p>
          <a:endParaRPr kumimoji="1" lang="ja-JP" altLang="en-US"/>
        </a:p>
      </dgm:t>
    </dgm:pt>
    <dgm:pt modelId="{0AF6CFA0-F51A-4708-8779-138AD35025D0}" type="pres">
      <dgm:prSet presAssocID="{4AE7B056-3FE8-4B73-B6EA-F39BA760EBF6}" presName="Name0" presStyleCnt="0">
        <dgm:presLayoutVars>
          <dgm:chMax val="7"/>
          <dgm:chPref val="7"/>
          <dgm:dir/>
        </dgm:presLayoutVars>
      </dgm:prSet>
      <dgm:spPr/>
    </dgm:pt>
    <dgm:pt modelId="{9C8203F9-B607-4FC7-96C9-EB52C85F4EFD}" type="pres">
      <dgm:prSet presAssocID="{4AE7B056-3FE8-4B73-B6EA-F39BA760EBF6}" presName="Name1" presStyleCnt="0"/>
      <dgm:spPr/>
    </dgm:pt>
    <dgm:pt modelId="{FAC1D46B-37AD-4E47-962F-E3E11F7F28C6}" type="pres">
      <dgm:prSet presAssocID="{4AE7B056-3FE8-4B73-B6EA-F39BA760EBF6}" presName="cycle" presStyleCnt="0"/>
      <dgm:spPr/>
    </dgm:pt>
    <dgm:pt modelId="{40D16F6C-D89D-4B6B-923D-CA0893A20116}" type="pres">
      <dgm:prSet presAssocID="{4AE7B056-3FE8-4B73-B6EA-F39BA760EBF6}" presName="srcNode" presStyleLbl="node1" presStyleIdx="0" presStyleCnt="6"/>
      <dgm:spPr/>
    </dgm:pt>
    <dgm:pt modelId="{97FCCD08-5485-414A-B307-08C132EEC087}" type="pres">
      <dgm:prSet presAssocID="{4AE7B056-3FE8-4B73-B6EA-F39BA760EBF6}" presName="conn" presStyleLbl="parChTrans1D2" presStyleIdx="0" presStyleCnt="1"/>
      <dgm:spPr/>
    </dgm:pt>
    <dgm:pt modelId="{3036B65E-68AB-4D58-8B67-D61CDD412803}" type="pres">
      <dgm:prSet presAssocID="{4AE7B056-3FE8-4B73-B6EA-F39BA760EBF6}" presName="extraNode" presStyleLbl="node1" presStyleIdx="0" presStyleCnt="6"/>
      <dgm:spPr/>
    </dgm:pt>
    <dgm:pt modelId="{D2EDC134-8132-4A38-8FCF-BED690F85EF0}" type="pres">
      <dgm:prSet presAssocID="{4AE7B056-3FE8-4B73-B6EA-F39BA760EBF6}" presName="dstNode" presStyleLbl="node1" presStyleIdx="0" presStyleCnt="6"/>
      <dgm:spPr/>
    </dgm:pt>
    <dgm:pt modelId="{7576295B-329B-4BA2-B9D1-AD842F7BF4B9}" type="pres">
      <dgm:prSet presAssocID="{46514421-ECCB-4E12-B5DC-3EDB72BB8885}" presName="text_1" presStyleLbl="node1" presStyleIdx="0" presStyleCnt="6">
        <dgm:presLayoutVars>
          <dgm:bulletEnabled val="1"/>
        </dgm:presLayoutVars>
      </dgm:prSet>
      <dgm:spPr/>
    </dgm:pt>
    <dgm:pt modelId="{CE7CF53B-25F8-457D-955A-A8DC8567AC8A}" type="pres">
      <dgm:prSet presAssocID="{46514421-ECCB-4E12-B5DC-3EDB72BB8885}" presName="accent_1" presStyleCnt="0"/>
      <dgm:spPr/>
    </dgm:pt>
    <dgm:pt modelId="{33974871-76CF-4E86-9C47-70EF3167632C}" type="pres">
      <dgm:prSet presAssocID="{46514421-ECCB-4E12-B5DC-3EDB72BB8885}" presName="accentRepeatNode" presStyleLbl="solidFgAcc1" presStyleIdx="0" presStyleCnt="6"/>
      <dgm:spPr/>
    </dgm:pt>
    <dgm:pt modelId="{B152AD76-78F6-4A9E-9B0C-3DA6E4610CBA}" type="pres">
      <dgm:prSet presAssocID="{20EB9B2D-D187-4D4E-8346-421728360422}" presName="text_2" presStyleLbl="node1" presStyleIdx="1" presStyleCnt="6" custLinFactNeighborX="-97" custLinFactNeighborY="-18291">
        <dgm:presLayoutVars>
          <dgm:bulletEnabled val="1"/>
        </dgm:presLayoutVars>
      </dgm:prSet>
      <dgm:spPr/>
    </dgm:pt>
    <dgm:pt modelId="{E6DB7CBD-648C-4C5B-B3F8-86FD46816A9F}" type="pres">
      <dgm:prSet presAssocID="{20EB9B2D-D187-4D4E-8346-421728360422}" presName="accent_2" presStyleCnt="0"/>
      <dgm:spPr/>
    </dgm:pt>
    <dgm:pt modelId="{40EFB332-819E-45AE-9C92-2D664E729517}" type="pres">
      <dgm:prSet presAssocID="{20EB9B2D-D187-4D4E-8346-421728360422}" presName="accentRepeatNode" presStyleLbl="solidFgAcc1" presStyleIdx="1" presStyleCnt="6"/>
      <dgm:spPr/>
    </dgm:pt>
    <dgm:pt modelId="{B38CD477-A21D-42FF-832A-006809810D92}" type="pres">
      <dgm:prSet presAssocID="{4DAAC3F3-DCA1-4B24-A44B-8A3C9BBFBBC4}" presName="text_3" presStyleLbl="node1" presStyleIdx="2" presStyleCnt="6">
        <dgm:presLayoutVars>
          <dgm:bulletEnabled val="1"/>
        </dgm:presLayoutVars>
      </dgm:prSet>
      <dgm:spPr/>
    </dgm:pt>
    <dgm:pt modelId="{A048C9A3-110A-496D-9611-C39BC914391B}" type="pres">
      <dgm:prSet presAssocID="{4DAAC3F3-DCA1-4B24-A44B-8A3C9BBFBBC4}" presName="accent_3" presStyleCnt="0"/>
      <dgm:spPr/>
    </dgm:pt>
    <dgm:pt modelId="{BC029B3E-1C1C-4AC4-B869-1995F713C3E7}" type="pres">
      <dgm:prSet presAssocID="{4DAAC3F3-DCA1-4B24-A44B-8A3C9BBFBBC4}" presName="accentRepeatNode" presStyleLbl="solidFgAcc1" presStyleIdx="2" presStyleCnt="6"/>
      <dgm:spPr/>
    </dgm:pt>
    <dgm:pt modelId="{A505AA84-4FA9-4F28-B8D5-6612A073F037}" type="pres">
      <dgm:prSet presAssocID="{F3243174-09DC-4D74-8CB1-B581F5F179BD}" presName="text_4" presStyleLbl="node1" presStyleIdx="3" presStyleCnt="6">
        <dgm:presLayoutVars>
          <dgm:bulletEnabled val="1"/>
        </dgm:presLayoutVars>
      </dgm:prSet>
      <dgm:spPr/>
    </dgm:pt>
    <dgm:pt modelId="{2EEBD164-099B-4C4C-B719-2A3232D62447}" type="pres">
      <dgm:prSet presAssocID="{F3243174-09DC-4D74-8CB1-B581F5F179BD}" presName="accent_4" presStyleCnt="0"/>
      <dgm:spPr/>
    </dgm:pt>
    <dgm:pt modelId="{B7A29058-7280-48C2-B346-9D49A078A777}" type="pres">
      <dgm:prSet presAssocID="{F3243174-09DC-4D74-8CB1-B581F5F179BD}" presName="accentRepeatNode" presStyleLbl="solidFgAcc1" presStyleIdx="3" presStyleCnt="6"/>
      <dgm:spPr/>
    </dgm:pt>
    <dgm:pt modelId="{15537863-0B81-4B6A-BC47-65C6E93057EA}" type="pres">
      <dgm:prSet presAssocID="{F6D06B4E-A4C5-40C7-9202-7CB9E8C5937E}" presName="text_5" presStyleLbl="node1" presStyleIdx="4" presStyleCnt="6">
        <dgm:presLayoutVars>
          <dgm:bulletEnabled val="1"/>
        </dgm:presLayoutVars>
      </dgm:prSet>
      <dgm:spPr/>
    </dgm:pt>
    <dgm:pt modelId="{3ED06D3F-CAA5-4FC4-BB53-B1F229EAF092}" type="pres">
      <dgm:prSet presAssocID="{F6D06B4E-A4C5-40C7-9202-7CB9E8C5937E}" presName="accent_5" presStyleCnt="0"/>
      <dgm:spPr/>
    </dgm:pt>
    <dgm:pt modelId="{FAC9328D-1285-4E86-8144-E1FC06751587}" type="pres">
      <dgm:prSet presAssocID="{F6D06B4E-A4C5-40C7-9202-7CB9E8C5937E}" presName="accentRepeatNode" presStyleLbl="solidFgAcc1" presStyleIdx="4" presStyleCnt="6"/>
      <dgm:spPr/>
    </dgm:pt>
    <dgm:pt modelId="{AE0B06D7-C059-476B-A904-C3E45A764EED}" type="pres">
      <dgm:prSet presAssocID="{F8CDDB27-2D73-41A2-8266-73D3B7944E3E}" presName="text_6" presStyleLbl="node1" presStyleIdx="5" presStyleCnt="6">
        <dgm:presLayoutVars>
          <dgm:bulletEnabled val="1"/>
        </dgm:presLayoutVars>
      </dgm:prSet>
      <dgm:spPr/>
    </dgm:pt>
    <dgm:pt modelId="{2DEDC476-49D3-46E1-BAC1-C8E702B82F8C}" type="pres">
      <dgm:prSet presAssocID="{F8CDDB27-2D73-41A2-8266-73D3B7944E3E}" presName="accent_6" presStyleCnt="0"/>
      <dgm:spPr/>
    </dgm:pt>
    <dgm:pt modelId="{F5CA3648-C7B7-4D7E-B1E0-94800137D674}" type="pres">
      <dgm:prSet presAssocID="{F8CDDB27-2D73-41A2-8266-73D3B7944E3E}" presName="accentRepeatNode" presStyleLbl="solidFgAcc1" presStyleIdx="5" presStyleCnt="6"/>
      <dgm:spPr/>
    </dgm:pt>
  </dgm:ptLst>
  <dgm:cxnLst>
    <dgm:cxn modelId="{A0B36C13-E083-4302-BBC9-2E19B347A832}" type="presOf" srcId="{D1E834B3-1A8D-4D54-9728-B94998096809}" destId="{97FCCD08-5485-414A-B307-08C132EEC087}" srcOrd="0" destOrd="0" presId="urn:microsoft.com/office/officeart/2008/layout/VerticalCurvedList"/>
    <dgm:cxn modelId="{CDABDF26-49B0-4D3E-8713-20FF78B7E54C}" srcId="{4AE7B056-3FE8-4B73-B6EA-F39BA760EBF6}" destId="{F6D06B4E-A4C5-40C7-9202-7CB9E8C5937E}" srcOrd="4" destOrd="0" parTransId="{BD11A8C8-3DDB-4B69-A87F-37A2CFC1BD5A}" sibTransId="{623550D5-2522-4029-B5F0-01627D475997}"/>
    <dgm:cxn modelId="{1A6A1F3B-CFD3-4978-B9FD-DE92E0E51C74}" srcId="{4AE7B056-3FE8-4B73-B6EA-F39BA760EBF6}" destId="{F8CDDB27-2D73-41A2-8266-73D3B7944E3E}" srcOrd="5" destOrd="0" parTransId="{72F0B78D-0330-4604-9B31-F2813BB80A1F}" sibTransId="{82B0F51E-C3DC-44CE-9B99-65826DA9409F}"/>
    <dgm:cxn modelId="{5D1F5C3E-B243-445A-9C3F-6D6BDD2660F6}" type="presOf" srcId="{20EB9B2D-D187-4D4E-8346-421728360422}" destId="{B152AD76-78F6-4A9E-9B0C-3DA6E4610CBA}" srcOrd="0" destOrd="0" presId="urn:microsoft.com/office/officeart/2008/layout/VerticalCurvedList"/>
    <dgm:cxn modelId="{A78E0444-C21F-4687-A6C9-BAACB036536F}" type="presOf" srcId="{F3243174-09DC-4D74-8CB1-B581F5F179BD}" destId="{A505AA84-4FA9-4F28-B8D5-6612A073F037}" srcOrd="0" destOrd="0" presId="urn:microsoft.com/office/officeart/2008/layout/VerticalCurvedList"/>
    <dgm:cxn modelId="{389ADD54-6892-4FF6-A743-0A8909F82CA9}" srcId="{4AE7B056-3FE8-4B73-B6EA-F39BA760EBF6}" destId="{46514421-ECCB-4E12-B5DC-3EDB72BB8885}" srcOrd="0" destOrd="0" parTransId="{E9CC7096-F191-4B7D-BC48-D281A10F48B3}" sibTransId="{D1E834B3-1A8D-4D54-9728-B94998096809}"/>
    <dgm:cxn modelId="{FCF87259-A9F5-4F42-9CE1-B2C3BE3B67AC}" srcId="{4AE7B056-3FE8-4B73-B6EA-F39BA760EBF6}" destId="{20EB9B2D-D187-4D4E-8346-421728360422}" srcOrd="1" destOrd="0" parTransId="{35A6BF38-93BE-4B63-8F52-9BC88B0836BB}" sibTransId="{176692DE-1C63-42A6-8162-069D8BC4E5F5}"/>
    <dgm:cxn modelId="{B078107C-90C7-45D7-B8F8-F898CD3000E4}" type="presOf" srcId="{46514421-ECCB-4E12-B5DC-3EDB72BB8885}" destId="{7576295B-329B-4BA2-B9D1-AD842F7BF4B9}" srcOrd="0" destOrd="0" presId="urn:microsoft.com/office/officeart/2008/layout/VerticalCurvedList"/>
    <dgm:cxn modelId="{F7BFAD89-2994-436B-A4D2-6ECCAFD13878}" type="presOf" srcId="{F6D06B4E-A4C5-40C7-9202-7CB9E8C5937E}" destId="{15537863-0B81-4B6A-BC47-65C6E93057EA}" srcOrd="0" destOrd="0" presId="urn:microsoft.com/office/officeart/2008/layout/VerticalCurvedList"/>
    <dgm:cxn modelId="{59C34D95-4747-49E4-A96C-5385FE9EA85F}" type="presOf" srcId="{4AE7B056-3FE8-4B73-B6EA-F39BA760EBF6}" destId="{0AF6CFA0-F51A-4708-8779-138AD35025D0}" srcOrd="0" destOrd="0" presId="urn:microsoft.com/office/officeart/2008/layout/VerticalCurvedList"/>
    <dgm:cxn modelId="{C17F09C1-F920-443B-B3A8-08C07E37FB8B}" srcId="{4AE7B056-3FE8-4B73-B6EA-F39BA760EBF6}" destId="{4DAAC3F3-DCA1-4B24-A44B-8A3C9BBFBBC4}" srcOrd="2" destOrd="0" parTransId="{0A238AF4-F1CC-4CB8-801D-B04D25B14741}" sibTransId="{6BB15583-5C4C-407B-AC35-3AF4E915C55D}"/>
    <dgm:cxn modelId="{A2EFA7C9-BCF9-43F9-BF19-5F468578FE7C}" type="presOf" srcId="{F8CDDB27-2D73-41A2-8266-73D3B7944E3E}" destId="{AE0B06D7-C059-476B-A904-C3E45A764EED}" srcOrd="0" destOrd="0" presId="urn:microsoft.com/office/officeart/2008/layout/VerticalCurvedList"/>
    <dgm:cxn modelId="{83D416DF-2610-4F58-AC1A-A9C76FD9DE41}" type="presOf" srcId="{4DAAC3F3-DCA1-4B24-A44B-8A3C9BBFBBC4}" destId="{B38CD477-A21D-42FF-832A-006809810D92}" srcOrd="0" destOrd="0" presId="urn:microsoft.com/office/officeart/2008/layout/VerticalCurvedList"/>
    <dgm:cxn modelId="{133786E2-08BD-43D4-9714-331829FCDA5D}" srcId="{4AE7B056-3FE8-4B73-B6EA-F39BA760EBF6}" destId="{F3243174-09DC-4D74-8CB1-B581F5F179BD}" srcOrd="3" destOrd="0" parTransId="{E2FB5547-A7F9-41C2-A99B-E0816E305424}" sibTransId="{1ED7D63B-0523-4D58-8649-DCF8340C93BE}"/>
    <dgm:cxn modelId="{154459F6-B16C-4E62-9400-7710E290B182}" type="presParOf" srcId="{0AF6CFA0-F51A-4708-8779-138AD35025D0}" destId="{9C8203F9-B607-4FC7-96C9-EB52C85F4EFD}" srcOrd="0" destOrd="0" presId="urn:microsoft.com/office/officeart/2008/layout/VerticalCurvedList"/>
    <dgm:cxn modelId="{4FB59284-AEB1-4562-9880-7A616FE0CD0A}" type="presParOf" srcId="{9C8203F9-B607-4FC7-96C9-EB52C85F4EFD}" destId="{FAC1D46B-37AD-4E47-962F-E3E11F7F28C6}" srcOrd="0" destOrd="0" presId="urn:microsoft.com/office/officeart/2008/layout/VerticalCurvedList"/>
    <dgm:cxn modelId="{49C87E3B-87E9-427B-943A-A5A0BED8676D}" type="presParOf" srcId="{FAC1D46B-37AD-4E47-962F-E3E11F7F28C6}" destId="{40D16F6C-D89D-4B6B-923D-CA0893A20116}" srcOrd="0" destOrd="0" presId="urn:microsoft.com/office/officeart/2008/layout/VerticalCurvedList"/>
    <dgm:cxn modelId="{232087D3-3686-491B-A815-99847A90D118}" type="presParOf" srcId="{FAC1D46B-37AD-4E47-962F-E3E11F7F28C6}" destId="{97FCCD08-5485-414A-B307-08C132EEC087}" srcOrd="1" destOrd="0" presId="urn:microsoft.com/office/officeart/2008/layout/VerticalCurvedList"/>
    <dgm:cxn modelId="{0C85E912-C0D8-4A56-9DAC-909908085744}" type="presParOf" srcId="{FAC1D46B-37AD-4E47-962F-E3E11F7F28C6}" destId="{3036B65E-68AB-4D58-8B67-D61CDD412803}" srcOrd="2" destOrd="0" presId="urn:microsoft.com/office/officeart/2008/layout/VerticalCurvedList"/>
    <dgm:cxn modelId="{A7BFD4BD-1661-4180-9907-68334909B0ED}" type="presParOf" srcId="{FAC1D46B-37AD-4E47-962F-E3E11F7F28C6}" destId="{D2EDC134-8132-4A38-8FCF-BED690F85EF0}" srcOrd="3" destOrd="0" presId="urn:microsoft.com/office/officeart/2008/layout/VerticalCurvedList"/>
    <dgm:cxn modelId="{1349B5F7-AB98-49D6-B90D-3E8AAB958AC7}" type="presParOf" srcId="{9C8203F9-B607-4FC7-96C9-EB52C85F4EFD}" destId="{7576295B-329B-4BA2-B9D1-AD842F7BF4B9}" srcOrd="1" destOrd="0" presId="urn:microsoft.com/office/officeart/2008/layout/VerticalCurvedList"/>
    <dgm:cxn modelId="{000095B4-92ED-4215-AD77-A0E770A4D7E0}" type="presParOf" srcId="{9C8203F9-B607-4FC7-96C9-EB52C85F4EFD}" destId="{CE7CF53B-25F8-457D-955A-A8DC8567AC8A}" srcOrd="2" destOrd="0" presId="urn:microsoft.com/office/officeart/2008/layout/VerticalCurvedList"/>
    <dgm:cxn modelId="{333F64DA-C9BC-40CD-AC3C-C5C4A94D9F5E}" type="presParOf" srcId="{CE7CF53B-25F8-457D-955A-A8DC8567AC8A}" destId="{33974871-76CF-4E86-9C47-70EF3167632C}" srcOrd="0" destOrd="0" presId="urn:microsoft.com/office/officeart/2008/layout/VerticalCurvedList"/>
    <dgm:cxn modelId="{D869188D-B02F-46DB-A44D-F7EDCD6DC649}" type="presParOf" srcId="{9C8203F9-B607-4FC7-96C9-EB52C85F4EFD}" destId="{B152AD76-78F6-4A9E-9B0C-3DA6E4610CBA}" srcOrd="3" destOrd="0" presId="urn:microsoft.com/office/officeart/2008/layout/VerticalCurvedList"/>
    <dgm:cxn modelId="{12D2F63F-46A3-4449-B784-0C4AAC44DB9D}" type="presParOf" srcId="{9C8203F9-B607-4FC7-96C9-EB52C85F4EFD}" destId="{E6DB7CBD-648C-4C5B-B3F8-86FD46816A9F}" srcOrd="4" destOrd="0" presId="urn:microsoft.com/office/officeart/2008/layout/VerticalCurvedList"/>
    <dgm:cxn modelId="{34DCD221-2463-4117-979F-3DA3E9987845}" type="presParOf" srcId="{E6DB7CBD-648C-4C5B-B3F8-86FD46816A9F}" destId="{40EFB332-819E-45AE-9C92-2D664E729517}" srcOrd="0" destOrd="0" presId="urn:microsoft.com/office/officeart/2008/layout/VerticalCurvedList"/>
    <dgm:cxn modelId="{F8EC47B3-C792-4708-A83A-52BD1B0518A3}" type="presParOf" srcId="{9C8203F9-B607-4FC7-96C9-EB52C85F4EFD}" destId="{B38CD477-A21D-42FF-832A-006809810D92}" srcOrd="5" destOrd="0" presId="urn:microsoft.com/office/officeart/2008/layout/VerticalCurvedList"/>
    <dgm:cxn modelId="{0E0385BD-E22A-4B84-A5DB-3843B43E61FD}" type="presParOf" srcId="{9C8203F9-B607-4FC7-96C9-EB52C85F4EFD}" destId="{A048C9A3-110A-496D-9611-C39BC914391B}" srcOrd="6" destOrd="0" presId="urn:microsoft.com/office/officeart/2008/layout/VerticalCurvedList"/>
    <dgm:cxn modelId="{C4A0B87D-AF36-4764-BD18-FBCFF370A6F7}" type="presParOf" srcId="{A048C9A3-110A-496D-9611-C39BC914391B}" destId="{BC029B3E-1C1C-4AC4-B869-1995F713C3E7}" srcOrd="0" destOrd="0" presId="urn:microsoft.com/office/officeart/2008/layout/VerticalCurvedList"/>
    <dgm:cxn modelId="{89C74131-F752-4365-BDBC-0EFF76867C9F}" type="presParOf" srcId="{9C8203F9-B607-4FC7-96C9-EB52C85F4EFD}" destId="{A505AA84-4FA9-4F28-B8D5-6612A073F037}" srcOrd="7" destOrd="0" presId="urn:microsoft.com/office/officeart/2008/layout/VerticalCurvedList"/>
    <dgm:cxn modelId="{9CB9915A-8374-4873-A855-F5872F16B346}" type="presParOf" srcId="{9C8203F9-B607-4FC7-96C9-EB52C85F4EFD}" destId="{2EEBD164-099B-4C4C-B719-2A3232D62447}" srcOrd="8" destOrd="0" presId="urn:microsoft.com/office/officeart/2008/layout/VerticalCurvedList"/>
    <dgm:cxn modelId="{54C804DC-442E-41AF-BB2E-A962B2898FB3}" type="presParOf" srcId="{2EEBD164-099B-4C4C-B719-2A3232D62447}" destId="{B7A29058-7280-48C2-B346-9D49A078A777}" srcOrd="0" destOrd="0" presId="urn:microsoft.com/office/officeart/2008/layout/VerticalCurvedList"/>
    <dgm:cxn modelId="{421B1670-A909-4EA9-82AB-42B29835219D}" type="presParOf" srcId="{9C8203F9-B607-4FC7-96C9-EB52C85F4EFD}" destId="{15537863-0B81-4B6A-BC47-65C6E93057EA}" srcOrd="9" destOrd="0" presId="urn:microsoft.com/office/officeart/2008/layout/VerticalCurvedList"/>
    <dgm:cxn modelId="{E1A87030-6B95-4ECB-ACF6-01A7744F39C3}" type="presParOf" srcId="{9C8203F9-B607-4FC7-96C9-EB52C85F4EFD}" destId="{3ED06D3F-CAA5-4FC4-BB53-B1F229EAF092}" srcOrd="10" destOrd="0" presId="urn:microsoft.com/office/officeart/2008/layout/VerticalCurvedList"/>
    <dgm:cxn modelId="{10B3E39D-31FF-47CD-B298-D1348ECB62A5}" type="presParOf" srcId="{3ED06D3F-CAA5-4FC4-BB53-B1F229EAF092}" destId="{FAC9328D-1285-4E86-8144-E1FC06751587}" srcOrd="0" destOrd="0" presId="urn:microsoft.com/office/officeart/2008/layout/VerticalCurvedList"/>
    <dgm:cxn modelId="{C4529547-D009-42DC-9F66-F6CAB8DA7599}" type="presParOf" srcId="{9C8203F9-B607-4FC7-96C9-EB52C85F4EFD}" destId="{AE0B06D7-C059-476B-A904-C3E45A764EED}" srcOrd="11" destOrd="0" presId="urn:microsoft.com/office/officeart/2008/layout/VerticalCurvedList"/>
    <dgm:cxn modelId="{661EE688-112F-4D29-9E7B-4FEC761280E8}" type="presParOf" srcId="{9C8203F9-B607-4FC7-96C9-EB52C85F4EFD}" destId="{2DEDC476-49D3-46E1-BAC1-C8E702B82F8C}" srcOrd="12" destOrd="0" presId="urn:microsoft.com/office/officeart/2008/layout/VerticalCurvedList"/>
    <dgm:cxn modelId="{73CF87E5-36D6-4DC6-BF9A-EB888F20213F}" type="presParOf" srcId="{2DEDC476-49D3-46E1-BAC1-C8E702B82F8C}" destId="{F5CA3648-C7B7-4D7E-B1E0-94800137D6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2E252-1096-47C5-88EC-5F57008D70C4}">
      <dsp:nvSpPr>
        <dsp:cNvPr id="0" name=""/>
        <dsp:cNvSpPr/>
      </dsp:nvSpPr>
      <dsp:spPr>
        <a:xfrm>
          <a:off x="1384863" y="40100"/>
          <a:ext cx="1464998" cy="493108"/>
        </a:xfrm>
        <a:prstGeom prst="trapezoid">
          <a:avLst>
            <a:gd name="adj" fmla="val 133279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dirty="0"/>
            <a:t>価値</a:t>
          </a:r>
        </a:p>
      </dsp:txBody>
      <dsp:txXfrm>
        <a:off x="1384863" y="40100"/>
        <a:ext cx="1464998" cy="493108"/>
      </dsp:txXfrm>
    </dsp:sp>
    <dsp:sp modelId="{6F685800-2316-4896-A2A1-2896AEBA34A5}">
      <dsp:nvSpPr>
        <dsp:cNvPr id="0" name=""/>
        <dsp:cNvSpPr/>
      </dsp:nvSpPr>
      <dsp:spPr>
        <a:xfrm>
          <a:off x="820465" y="493108"/>
          <a:ext cx="2553994" cy="465030"/>
        </a:xfrm>
        <a:prstGeom prst="trapezoid">
          <a:avLst>
            <a:gd name="adj" fmla="val 133279"/>
          </a:avLst>
        </a:prstGeom>
        <a:gradFill rotWithShape="0">
          <a:gsLst>
            <a:gs pos="0">
              <a:schemeClr val="accent3">
                <a:shade val="80000"/>
                <a:hueOff val="161256"/>
                <a:satOff val="-8769"/>
                <a:lumOff val="14569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161256"/>
                <a:satOff val="-8769"/>
                <a:lumOff val="1456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dirty="0"/>
            <a:t>社会システム</a:t>
          </a:r>
        </a:p>
      </dsp:txBody>
      <dsp:txXfrm>
        <a:off x="1267414" y="493108"/>
        <a:ext cx="1660096" cy="465030"/>
      </dsp:txXfrm>
    </dsp:sp>
    <dsp:sp modelId="{B85A21A5-3CC3-4D7B-86FF-EFE1428817FC}">
      <dsp:nvSpPr>
        <dsp:cNvPr id="0" name=""/>
        <dsp:cNvSpPr/>
      </dsp:nvSpPr>
      <dsp:spPr>
        <a:xfrm>
          <a:off x="0" y="958139"/>
          <a:ext cx="4194925" cy="615600"/>
        </a:xfrm>
        <a:prstGeom prst="trapezoid">
          <a:avLst>
            <a:gd name="adj" fmla="val 133279"/>
          </a:avLst>
        </a:prstGeom>
        <a:gradFill rotWithShape="0">
          <a:gsLst>
            <a:gs pos="0">
              <a:schemeClr val="accent3">
                <a:shade val="80000"/>
                <a:hueOff val="322512"/>
                <a:satOff val="-17538"/>
                <a:lumOff val="29138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322512"/>
                <a:satOff val="-17538"/>
                <a:lumOff val="2913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dirty="0"/>
            <a:t>科学・技術</a:t>
          </a:r>
        </a:p>
      </dsp:txBody>
      <dsp:txXfrm>
        <a:off x="734112" y="958139"/>
        <a:ext cx="2726701" cy="61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CCD08-5485-414A-B307-08C132EEC087}">
      <dsp:nvSpPr>
        <dsp:cNvPr id="0" name=""/>
        <dsp:cNvSpPr/>
      </dsp:nvSpPr>
      <dsp:spPr>
        <a:xfrm>
          <a:off x="-4504292" y="-690719"/>
          <a:ext cx="5365851" cy="5365851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6295B-329B-4BA2-B9D1-AD842F7BF4B9}">
      <dsp:nvSpPr>
        <dsp:cNvPr id="0" name=""/>
        <dsp:cNvSpPr/>
      </dsp:nvSpPr>
      <dsp:spPr>
        <a:xfrm>
          <a:off x="321800" y="209819"/>
          <a:ext cx="8361869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分度と推譲</a:t>
          </a:r>
          <a:r>
            <a:rPr kumimoji="1" lang="ja-JP" altLang="en-US" sz="1800" kern="1200" dirty="0"/>
            <a:t>（二宮尊徳）、</a:t>
          </a:r>
          <a:r>
            <a:rPr kumimoji="1" lang="ja-JP" altLang="en-US" sz="2400" kern="1200" dirty="0"/>
            <a:t>和道</a:t>
          </a:r>
          <a:r>
            <a:rPr kumimoji="1" lang="ja-JP" altLang="en-US" sz="1800" kern="1200" dirty="0"/>
            <a:t>（日暮硯：恩田杢）、</a:t>
          </a:r>
          <a:r>
            <a:rPr kumimoji="1" lang="ja-JP" altLang="en-US" sz="2400" kern="1200" dirty="0"/>
            <a:t>和譲</a:t>
          </a:r>
        </a:p>
      </dsp:txBody>
      <dsp:txXfrm>
        <a:off x="321800" y="209819"/>
        <a:ext cx="8361869" cy="419479"/>
      </dsp:txXfrm>
    </dsp:sp>
    <dsp:sp modelId="{33974871-76CF-4E86-9C47-70EF3167632C}">
      <dsp:nvSpPr>
        <dsp:cNvPr id="0" name=""/>
        <dsp:cNvSpPr/>
      </dsp:nvSpPr>
      <dsp:spPr>
        <a:xfrm>
          <a:off x="59626" y="157384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2AD76-78F6-4A9E-9B0C-3DA6E4610CBA}">
      <dsp:nvSpPr>
        <dsp:cNvPr id="0" name=""/>
        <dsp:cNvSpPr/>
      </dsp:nvSpPr>
      <dsp:spPr>
        <a:xfrm>
          <a:off x="659074" y="762231"/>
          <a:ext cx="8016819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愛敵、</a:t>
          </a:r>
          <a:r>
            <a:rPr kumimoji="1" lang="ja-JP" altLang="en-US" sz="1800" kern="1200" dirty="0"/>
            <a:t>恩讐の彼方に、恨みに報いるに徳を以てす、</a:t>
          </a:r>
          <a:r>
            <a:rPr kumimoji="1" lang="ja-JP" altLang="en-US" sz="2000" kern="1200" dirty="0"/>
            <a:t>慈悲、勝敗・超克の思想</a:t>
          </a:r>
        </a:p>
      </dsp:txBody>
      <dsp:txXfrm>
        <a:off x="659074" y="762231"/>
        <a:ext cx="8016819" cy="419479"/>
      </dsp:txXfrm>
    </dsp:sp>
    <dsp:sp modelId="{40EFB332-819E-45AE-9C92-2D664E729517}">
      <dsp:nvSpPr>
        <dsp:cNvPr id="0" name=""/>
        <dsp:cNvSpPr/>
      </dsp:nvSpPr>
      <dsp:spPr>
        <a:xfrm>
          <a:off x="404676" y="786523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D477-A21D-42FF-832A-006809810D92}">
      <dsp:nvSpPr>
        <dsp:cNvPr id="0" name=""/>
        <dsp:cNvSpPr/>
      </dsp:nvSpPr>
      <dsp:spPr>
        <a:xfrm>
          <a:off x="824633" y="1468096"/>
          <a:ext cx="7859036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ボランティア経済時代が来る　「愛と恐怖の経済」</a:t>
          </a:r>
          <a:r>
            <a:rPr kumimoji="1" lang="en-US" altLang="ja-JP" sz="2000" kern="1200" dirty="0"/>
            <a:t>(</a:t>
          </a:r>
          <a:r>
            <a:rPr lang="en-US" altLang="ja-JP" sz="2000" b="0" i="0" kern="1200" dirty="0"/>
            <a:t>K.E.</a:t>
          </a:r>
          <a:r>
            <a:rPr lang="ja-JP" altLang="en-US" sz="2000" b="0" i="0" kern="1200" dirty="0"/>
            <a:t>ボールディング</a:t>
          </a:r>
          <a:r>
            <a:rPr kumimoji="1" lang="en-US" altLang="ja-JP" sz="2000" kern="1200" dirty="0"/>
            <a:t>)</a:t>
          </a:r>
          <a:endParaRPr kumimoji="1" lang="ja-JP" altLang="en-US" sz="2000" kern="1200" dirty="0"/>
        </a:p>
      </dsp:txBody>
      <dsp:txXfrm>
        <a:off x="824633" y="1468096"/>
        <a:ext cx="7859036" cy="419479"/>
      </dsp:txXfrm>
    </dsp:sp>
    <dsp:sp modelId="{BC029B3E-1C1C-4AC4-B869-1995F713C3E7}">
      <dsp:nvSpPr>
        <dsp:cNvPr id="0" name=""/>
        <dsp:cNvSpPr/>
      </dsp:nvSpPr>
      <dsp:spPr>
        <a:xfrm>
          <a:off x="562459" y="1415661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5AA84-4FA9-4F28-B8D5-6612A073F037}">
      <dsp:nvSpPr>
        <dsp:cNvPr id="0" name=""/>
        <dsp:cNvSpPr/>
      </dsp:nvSpPr>
      <dsp:spPr>
        <a:xfrm>
          <a:off x="824633" y="2096837"/>
          <a:ext cx="7859036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平和の事業化（ジム・ロジャーズ、小松昭夫）</a:t>
          </a:r>
        </a:p>
      </dsp:txBody>
      <dsp:txXfrm>
        <a:off x="824633" y="2096837"/>
        <a:ext cx="7859036" cy="419479"/>
      </dsp:txXfrm>
    </dsp:sp>
    <dsp:sp modelId="{B7A29058-7280-48C2-B346-9D49A078A777}">
      <dsp:nvSpPr>
        <dsp:cNvPr id="0" name=""/>
        <dsp:cNvSpPr/>
      </dsp:nvSpPr>
      <dsp:spPr>
        <a:xfrm>
          <a:off x="562459" y="2044402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37863-0B81-4B6A-BC47-65C6E93057EA}">
      <dsp:nvSpPr>
        <dsp:cNvPr id="0" name=""/>
        <dsp:cNvSpPr/>
      </dsp:nvSpPr>
      <dsp:spPr>
        <a:xfrm>
          <a:off x="666850" y="2725975"/>
          <a:ext cx="8016819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所有：個人所有・共同所有（社有、国有、・・・）・領土問題</a:t>
          </a:r>
        </a:p>
      </dsp:txBody>
      <dsp:txXfrm>
        <a:off x="666850" y="2725975"/>
        <a:ext cx="8016819" cy="419479"/>
      </dsp:txXfrm>
    </dsp:sp>
    <dsp:sp modelId="{FAC9328D-1285-4E86-8144-E1FC06751587}">
      <dsp:nvSpPr>
        <dsp:cNvPr id="0" name=""/>
        <dsp:cNvSpPr/>
      </dsp:nvSpPr>
      <dsp:spPr>
        <a:xfrm>
          <a:off x="404676" y="2673541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B06D7-C059-476B-A904-C3E45A764EED}">
      <dsp:nvSpPr>
        <dsp:cNvPr id="0" name=""/>
        <dsp:cNvSpPr/>
      </dsp:nvSpPr>
      <dsp:spPr>
        <a:xfrm>
          <a:off x="321800" y="3355114"/>
          <a:ext cx="8361869" cy="41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左翼・右翼・中道</a:t>
          </a:r>
        </a:p>
      </dsp:txBody>
      <dsp:txXfrm>
        <a:off x="321800" y="3355114"/>
        <a:ext cx="8361869" cy="419479"/>
      </dsp:txXfrm>
    </dsp:sp>
    <dsp:sp modelId="{F5CA3648-C7B7-4D7E-B1E0-94800137D674}">
      <dsp:nvSpPr>
        <dsp:cNvPr id="0" name=""/>
        <dsp:cNvSpPr/>
      </dsp:nvSpPr>
      <dsp:spPr>
        <a:xfrm>
          <a:off x="59626" y="3302679"/>
          <a:ext cx="524348" cy="524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4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1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1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2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29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7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5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3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6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6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9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0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9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38CA97-1389-4698-9F5E-1FFBE9FF78F0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70D61-D48A-466E-9F65-D09C35EE2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7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59EB9-B82A-4D81-B3E9-D245A1FF7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脚下照顧</a:t>
            </a:r>
            <a:r>
              <a:rPr lang="ja-JP" altLang="en-US" sz="4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（無知の知）</a:t>
            </a:r>
            <a:endParaRPr kumimoji="1" lang="ja-JP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A7D1E8-1D80-4C4A-93BB-280BD257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6182"/>
            <a:ext cx="9144000" cy="172039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２０２１年２月２２日</a:t>
            </a:r>
            <a:endParaRPr lang="en-US" altLang="ja-JP" dirty="0"/>
          </a:p>
          <a:p>
            <a:r>
              <a:rPr kumimoji="1" lang="en-US" altLang="ja-JP" dirty="0"/>
              <a:t>NPO</a:t>
            </a:r>
            <a:r>
              <a:rPr kumimoji="1" lang="ja-JP" altLang="en-US" dirty="0"/>
              <a:t>未来構想戦略フォーラム</a:t>
            </a:r>
            <a:endParaRPr kumimoji="1" lang="en-US" altLang="ja-JP" dirty="0"/>
          </a:p>
          <a:p>
            <a:r>
              <a:rPr kumimoji="1" lang="ja-JP" altLang="en-US" dirty="0"/>
              <a:t>地球市民機構（市民国連）</a:t>
            </a:r>
            <a:endParaRPr kumimoji="1" lang="en-US" altLang="ja-JP" dirty="0"/>
          </a:p>
          <a:p>
            <a:r>
              <a:rPr kumimoji="1" lang="ja-JP" altLang="en-US" dirty="0"/>
              <a:t>共同代表</a:t>
            </a:r>
            <a:endParaRPr kumimoji="1" lang="en-US" altLang="ja-JP" dirty="0"/>
          </a:p>
          <a:p>
            <a:r>
              <a:rPr kumimoji="1" lang="ja-JP" altLang="en-US" b="1" dirty="0"/>
              <a:t>大脇準一郎</a:t>
            </a:r>
          </a:p>
        </p:txBody>
      </p:sp>
      <p:pic>
        <p:nvPicPr>
          <p:cNvPr id="1026" name="Picture 2" descr="「考える シルエット」の画像検索結果">
            <a:extLst>
              <a:ext uri="{FF2B5EF4-FFF2-40B4-BE49-F238E27FC236}">
                <a16:creationId xmlns:a16="http://schemas.microsoft.com/office/drawing/2014/main" id="{88610A56-7520-4A27-AF2C-218B1FCD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58" y="3839745"/>
            <a:ext cx="1588747" cy="28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3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矢印: 上 9">
            <a:extLst>
              <a:ext uri="{FF2B5EF4-FFF2-40B4-BE49-F238E27FC236}">
                <a16:creationId xmlns:a16="http://schemas.microsoft.com/office/drawing/2014/main" id="{96AAD282-0DC6-411A-9DF9-258962DD32E8}"/>
              </a:ext>
            </a:extLst>
          </p:cNvPr>
          <p:cNvSpPr/>
          <p:nvPr/>
        </p:nvSpPr>
        <p:spPr>
          <a:xfrm>
            <a:off x="5211488" y="2743349"/>
            <a:ext cx="2367872" cy="308864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4227A3A-F9FF-4467-91D5-7990787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自らに学ぶ </a:t>
            </a:r>
            <a:r>
              <a:rPr lang="ja-JP" altLang="en-US" sz="3600" dirty="0"/>
              <a:t>「人間  未知なるもの」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D9B673-7C25-4F23-B5BC-C80F8BD36595}"/>
              </a:ext>
            </a:extLst>
          </p:cNvPr>
          <p:cNvSpPr/>
          <p:nvPr/>
        </p:nvSpPr>
        <p:spPr>
          <a:xfrm>
            <a:off x="1295402" y="2543294"/>
            <a:ext cx="3422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）人間生活（関係性）の３側面</a:t>
            </a:r>
            <a:endParaRPr kumimoji="1" lang="en-US" altLang="ja-JP" sz="2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68CECC-9282-4620-8FC6-2E69B3822749}"/>
              </a:ext>
            </a:extLst>
          </p:cNvPr>
          <p:cNvSpPr/>
          <p:nvPr/>
        </p:nvSpPr>
        <p:spPr>
          <a:xfrm>
            <a:off x="1899920" y="3119120"/>
            <a:ext cx="8158480" cy="629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内観法</a:t>
            </a:r>
            <a:r>
              <a:rPr kumimoji="1" lang="en-US" altLang="ja-JP" dirty="0"/>
              <a:t>			</a:t>
            </a:r>
            <a:r>
              <a:rPr kumimoji="1" lang="ja-JP" altLang="en-US" dirty="0"/>
              <a:t>精神文化の発達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ACF8554-09D1-4512-A405-D30B2815D140}"/>
              </a:ext>
            </a:extLst>
          </p:cNvPr>
          <p:cNvSpPr/>
          <p:nvPr/>
        </p:nvSpPr>
        <p:spPr>
          <a:xfrm>
            <a:off x="2011680" y="3200699"/>
            <a:ext cx="1889760" cy="4873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精神生活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85D172-CE40-4D48-8C99-2953E04F3B77}"/>
              </a:ext>
            </a:extLst>
          </p:cNvPr>
          <p:cNvSpPr/>
          <p:nvPr/>
        </p:nvSpPr>
        <p:spPr>
          <a:xfrm>
            <a:off x="1899920" y="4084320"/>
            <a:ext cx="8158480" cy="6299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	</a:t>
            </a:r>
            <a:r>
              <a:rPr kumimoji="1" lang="ja-JP" altLang="en-US" dirty="0"/>
              <a:t>民主主義か、社会主義か？　⇒　第３の道は？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5A4AEB7-6497-4833-A838-AFE609F7119E}"/>
              </a:ext>
            </a:extLst>
          </p:cNvPr>
          <p:cNvSpPr/>
          <p:nvPr/>
        </p:nvSpPr>
        <p:spPr>
          <a:xfrm>
            <a:off x="2061888" y="4155589"/>
            <a:ext cx="1889760" cy="4873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社会生活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FDF9C91-2A72-440B-894B-0317C25173BD}"/>
              </a:ext>
            </a:extLst>
          </p:cNvPr>
          <p:cNvSpPr/>
          <p:nvPr/>
        </p:nvSpPr>
        <p:spPr>
          <a:xfrm>
            <a:off x="1899920" y="4978549"/>
            <a:ext cx="8158480" cy="629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科学・技術</a:t>
            </a:r>
            <a:r>
              <a:rPr kumimoji="1" lang="en-US" altLang="ja-JP" dirty="0"/>
              <a:t>			</a:t>
            </a:r>
            <a:r>
              <a:rPr kumimoji="1" lang="ja-JP" altLang="en-US" dirty="0"/>
              <a:t>物質文明の発達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093B6FE-38DC-417F-8D5A-F3DCBFBD387A}"/>
              </a:ext>
            </a:extLst>
          </p:cNvPr>
          <p:cNvSpPr/>
          <p:nvPr/>
        </p:nvSpPr>
        <p:spPr>
          <a:xfrm>
            <a:off x="2061888" y="5049818"/>
            <a:ext cx="1889760" cy="4873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自然生活</a:t>
            </a:r>
          </a:p>
        </p:txBody>
      </p:sp>
    </p:spTree>
    <p:extLst>
      <p:ext uri="{BB962C8B-B14F-4D97-AF65-F5344CB8AC3E}">
        <p14:creationId xmlns:p14="http://schemas.microsoft.com/office/powerpoint/2010/main" val="373784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893A85EE-495B-4510-9E74-A1C3D4F25878}"/>
              </a:ext>
            </a:extLst>
          </p:cNvPr>
          <p:cNvSpPr/>
          <p:nvPr/>
        </p:nvSpPr>
        <p:spPr>
          <a:xfrm>
            <a:off x="904498" y="2352071"/>
            <a:ext cx="10383003" cy="383118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276BA8-B4F0-4D47-B8D5-9EAF85C93E16}"/>
              </a:ext>
            </a:extLst>
          </p:cNvPr>
          <p:cNvSpPr txBox="1"/>
          <p:nvPr/>
        </p:nvSpPr>
        <p:spPr>
          <a:xfrm>
            <a:off x="1813298" y="3318428"/>
            <a:ext cx="8867269" cy="199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「もし、私たちが自分たちの種の存続を望むなら、もし私たちが生命の意味を発見するつもりなら、もし、私たちがこの世界と、そこに居住するすべての知覚存在を救いたいのなら、</a:t>
            </a:r>
            <a:r>
              <a:rPr kumimoji="1" lang="ja-JP" altLang="en-US" sz="2000" b="1" dirty="0"/>
              <a:t>愛こそが唯一のその答えだ</a:t>
            </a:r>
            <a:r>
              <a:rPr kumimoji="1" lang="ja-JP" altLang="en-US" sz="2000" dirty="0"/>
              <a:t>。おそらく私たちにはまだ、この惑星を荒廃させる憎しみと身勝手さと貪欲さを、完全に破壊できる強力な装置、愛の爆弾を作る準備はできていない。しかし、</a:t>
            </a:r>
            <a:r>
              <a:rPr kumimoji="1" lang="ja-JP" altLang="en-US" sz="2000" b="1" dirty="0"/>
              <a:t>それぞれの個人は自分の中に小さな、しかし強力な愛の発電機を持っており、そのエネルギーは解放されるのを待っている。</a:t>
            </a:r>
            <a:r>
              <a:rPr kumimoji="1" lang="ja-JP" altLang="en-US" sz="2000" dirty="0"/>
              <a:t>」</a:t>
            </a:r>
            <a:r>
              <a:rPr kumimoji="1" lang="ja-JP" altLang="en-US" b="1" dirty="0"/>
              <a:t>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06D689-26F8-4100-8B3E-C75304C1B42E}"/>
              </a:ext>
            </a:extLst>
          </p:cNvPr>
          <p:cNvSpPr/>
          <p:nvPr/>
        </p:nvSpPr>
        <p:spPr>
          <a:xfrm>
            <a:off x="5028238" y="2868204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j-ea"/>
                <a:ea typeface="+mj-ea"/>
              </a:rPr>
              <a:t>A.</a:t>
            </a:r>
            <a:r>
              <a:rPr kumimoji="1" lang="ja-JP" altLang="en-US" sz="2000" b="1" u="sng" dirty="0">
                <a:solidFill>
                  <a:schemeClr val="bg1"/>
                </a:solidFill>
                <a:latin typeface="+mj-ea"/>
                <a:ea typeface="+mj-ea"/>
              </a:rPr>
              <a:t>アインシュタイン</a:t>
            </a:r>
            <a:endParaRPr lang="ja-JP" altLang="en-US" sz="2000" u="sng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「アインシュタイン 肖像画」の画像検索結果">
            <a:extLst>
              <a:ext uri="{FF2B5EF4-FFF2-40B4-BE49-F238E27FC236}">
                <a16:creationId xmlns:a16="http://schemas.microsoft.com/office/drawing/2014/main" id="{4EED189C-E456-4D72-A03C-DD9FD32A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04" y="627364"/>
            <a:ext cx="1757145" cy="21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2E9A3D-5DB0-4467-B021-8EC66562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概要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F40264-AB0D-48DA-9A12-51C2056B50F5}"/>
              </a:ext>
            </a:extLst>
          </p:cNvPr>
          <p:cNvSpPr txBox="1"/>
          <p:nvPr/>
        </p:nvSpPr>
        <p:spPr>
          <a:xfrm>
            <a:off x="1536569" y="2639505"/>
            <a:ext cx="5444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2000" b="1" dirty="0"/>
              <a:t>現代文明の課題</a:t>
            </a: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endParaRPr kumimoji="1"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2000" b="1" dirty="0"/>
              <a:t>存在観の相違</a:t>
            </a: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endParaRPr kumimoji="1"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2000" b="1" dirty="0"/>
              <a:t>文明の危機と新しい文明の創造</a:t>
            </a: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2000" b="1" dirty="0"/>
              <a:t>ニューコンセプトの創造</a:t>
            </a: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endParaRPr kumimoji="1" lang="en-US" altLang="ja-JP" sz="2000" b="1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2000" b="1" dirty="0"/>
              <a:t>自らに学ぶ</a:t>
            </a:r>
            <a:endParaRPr kumimoji="1" lang="en-US" altLang="ja-JP" sz="2000" b="1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１）　人体構造と文明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２）　自然生活→社会生活→精神生活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8" y="2762853"/>
            <a:ext cx="4380180" cy="31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F7EF5-1886-4876-9873-7E812AA2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94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現代文明の課題</a:t>
            </a:r>
            <a:br>
              <a:rPr kumimoji="1" lang="en-US" altLang="ja-JP" dirty="0"/>
            </a:br>
            <a:r>
              <a:rPr kumimoji="1" lang="en-US" altLang="ja-JP" sz="3100" dirty="0"/>
              <a:t>(</a:t>
            </a:r>
            <a:r>
              <a:rPr lang="en-US" altLang="ja-JP" sz="3100" dirty="0"/>
              <a:t>1973.10</a:t>
            </a:r>
            <a:r>
              <a:rPr lang="ja-JP" altLang="en-US" sz="3100" dirty="0"/>
              <a:t> ローマクラブ東京会議）</a:t>
            </a:r>
            <a:endParaRPr kumimoji="1" lang="ja-JP" altLang="en-US" sz="31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94357F-1E23-462B-B870-C77642D32AD4}"/>
              </a:ext>
            </a:extLst>
          </p:cNvPr>
          <p:cNvSpPr txBox="1"/>
          <p:nvPr/>
        </p:nvSpPr>
        <p:spPr>
          <a:xfrm>
            <a:off x="1432874" y="2762054"/>
            <a:ext cx="9191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自然科学</a:t>
            </a:r>
            <a:r>
              <a:rPr kumimoji="1" lang="en-US" altLang="ja-JP" sz="2400" dirty="0"/>
              <a:t>		</a:t>
            </a:r>
            <a:r>
              <a:rPr kumimoji="1" lang="ja-JP" altLang="en-US" sz="2400" b="1" dirty="0"/>
              <a:t>行き過ぎ</a:t>
            </a:r>
            <a:endParaRPr kumimoji="1" lang="en-US" altLang="ja-JP" sz="2400" b="1" dirty="0"/>
          </a:p>
          <a:p>
            <a:r>
              <a:rPr kumimoji="1" lang="ja-JP" altLang="en-US" sz="2400" dirty="0"/>
              <a:t>社会科学</a:t>
            </a:r>
            <a:r>
              <a:rPr kumimoji="1" lang="en-US" altLang="ja-JP" sz="2400" dirty="0"/>
              <a:t>		</a:t>
            </a:r>
            <a:r>
              <a:rPr kumimoji="1" lang="ja-JP" altLang="en-US" sz="2400" dirty="0"/>
              <a:t>    </a:t>
            </a:r>
            <a:r>
              <a:rPr kumimoji="1" lang="ja-JP" altLang="en-US" sz="2400" b="1" dirty="0"/>
              <a:t>怠慢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r>
              <a:rPr kumimoji="1" lang="ja-JP" altLang="en-US" sz="2400" dirty="0"/>
              <a:t>哲学</a:t>
            </a:r>
            <a:r>
              <a:rPr kumimoji="1" lang="en-US" altLang="ja-JP" sz="2400" dirty="0"/>
              <a:t>			    </a:t>
            </a:r>
            <a:r>
              <a:rPr kumimoji="1" lang="ja-JP" altLang="en-US" sz="2400" b="1" dirty="0"/>
              <a:t>貧困</a:t>
            </a:r>
            <a:endParaRPr kumimoji="1" lang="en-US" altLang="ja-JP" sz="2400" b="1" dirty="0"/>
          </a:p>
          <a:p>
            <a:r>
              <a:rPr kumimoji="1" lang="ja-JP" altLang="en-US" sz="2400" dirty="0"/>
              <a:t>宗教</a:t>
            </a:r>
            <a:r>
              <a:rPr kumimoji="1" lang="en-US" altLang="ja-JP" sz="2400" dirty="0"/>
              <a:t>			</a:t>
            </a:r>
            <a:r>
              <a:rPr kumimoji="1" lang="ja-JP" altLang="en-US" sz="2400" b="1" dirty="0"/>
              <a:t>死んでしまった</a:t>
            </a:r>
            <a:endParaRPr kumimoji="1" lang="en-US" altLang="ja-JP" sz="2400" b="1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「人間社会を</a:t>
            </a:r>
            <a:r>
              <a:rPr kumimoji="1" lang="ja-JP" altLang="en-US" sz="2400" b="1" dirty="0"/>
              <a:t>発明</a:t>
            </a:r>
            <a:r>
              <a:rPr kumimoji="1" lang="ja-JP" altLang="en-US" sz="2400" dirty="0"/>
              <a:t>」（</a:t>
            </a:r>
            <a:r>
              <a:rPr kumimoji="1" lang="en-US" altLang="ja-JP" sz="2400" dirty="0"/>
              <a:t>Invent</a:t>
            </a:r>
            <a:r>
              <a:rPr kumimoji="1" lang="ja-JP" altLang="en-US" sz="2400" dirty="0"/>
              <a:t>）　</a:t>
            </a:r>
            <a:r>
              <a:rPr kumimoji="1" lang="en-US" altLang="ja-JP" sz="2000" dirty="0"/>
              <a:t>D. Garbo</a:t>
            </a:r>
            <a:r>
              <a:rPr kumimoji="1" lang="ja-JP" altLang="en-US" sz="2000" dirty="0"/>
              <a:t>　　</a:t>
            </a:r>
            <a:r>
              <a:rPr kumimoji="1" lang="en-US" altLang="ja-JP" sz="2000" dirty="0"/>
              <a:t>※</a:t>
            </a:r>
            <a:r>
              <a:rPr kumimoji="1" lang="ja-JP" altLang="en-US" sz="2000" dirty="0"/>
              <a:t>小松昭夫社長</a:t>
            </a:r>
            <a:endParaRPr kumimoji="1" lang="en-US" altLang="ja-JP" sz="2400" dirty="0"/>
          </a:p>
          <a:p>
            <a:r>
              <a:rPr kumimoji="1" lang="ja-JP" altLang="en-US" sz="2400" dirty="0"/>
              <a:t>☞ 哲学・宗教の</a:t>
            </a:r>
            <a:r>
              <a:rPr kumimoji="1" lang="ja-JP" altLang="en-US" sz="2400"/>
              <a:t>発明　　　　   </a:t>
            </a:r>
            <a:r>
              <a:rPr kumimoji="1" lang="en-US" altLang="ja-JP" sz="2000"/>
              <a:t>※</a:t>
            </a:r>
            <a:r>
              <a:rPr kumimoji="1" lang="ja-JP" altLang="en-US" sz="2000" dirty="0"/>
              <a:t>大脇準一郎 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理工学部電気工学科 ⇒ </a:t>
            </a:r>
            <a:r>
              <a:rPr kumimoji="1" lang="en-US" altLang="ja-JP" sz="1600" dirty="0"/>
              <a:t>)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AA2CC546-CC60-4AB5-8623-FC37A1D3E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999505"/>
              </p:ext>
            </p:extLst>
          </p:nvPr>
        </p:nvGraphicFramePr>
        <p:xfrm>
          <a:off x="5958779" y="2650210"/>
          <a:ext cx="4194926" cy="157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71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6364B-763F-4ED4-A392-E072E2CF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東西の</a:t>
            </a:r>
            <a:r>
              <a:rPr kumimoji="1" lang="ja-JP" altLang="en-US" dirty="0"/>
              <a:t>存在観の相違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B6FB35-42E0-415D-A164-3DBA432EC6D6}"/>
              </a:ext>
            </a:extLst>
          </p:cNvPr>
          <p:cNvSpPr/>
          <p:nvPr/>
        </p:nvSpPr>
        <p:spPr>
          <a:xfrm>
            <a:off x="1442302" y="3239585"/>
            <a:ext cx="1811256" cy="9332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存在</a:t>
            </a:r>
            <a:r>
              <a:rPr kumimoji="1" lang="ja-JP" altLang="en-US" sz="2400" b="1" dirty="0"/>
              <a:t>とは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17A17D44-D138-4898-ACD6-55B0D74BF645}"/>
              </a:ext>
            </a:extLst>
          </p:cNvPr>
          <p:cNvSpPr/>
          <p:nvPr/>
        </p:nvSpPr>
        <p:spPr>
          <a:xfrm>
            <a:off x="4179216" y="2595315"/>
            <a:ext cx="6570482" cy="10587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連体</a:t>
            </a:r>
            <a:r>
              <a:rPr kumimoji="1" lang="ja-JP" altLang="en-US" sz="2000" b="1" dirty="0"/>
              <a:t>（関係性）</a:t>
            </a:r>
            <a:r>
              <a:rPr kumimoji="1" lang="en-US" altLang="ja-JP" sz="2000" b="1" dirty="0"/>
              <a:t>	</a:t>
            </a:r>
            <a:r>
              <a:rPr kumimoji="1" lang="ja-JP" altLang="en-US" sz="2000" b="1" dirty="0"/>
              <a:t>東洋　　人間、人類、家族、国家　・・・・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DB5DE0E0-88A7-468C-99C8-A74DE9FDADA0}"/>
              </a:ext>
            </a:extLst>
          </p:cNvPr>
          <p:cNvSpPr/>
          <p:nvPr/>
        </p:nvSpPr>
        <p:spPr>
          <a:xfrm>
            <a:off x="4179216" y="3751229"/>
            <a:ext cx="6570482" cy="1058793"/>
          </a:xfrm>
          <a:prstGeom prst="rightArrow">
            <a:avLst>
              <a:gd name="adj1" fmla="val 50000"/>
              <a:gd name="adj2" fmla="val 477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個物</a:t>
            </a:r>
            <a:r>
              <a:rPr kumimoji="1" lang="en-US" altLang="ja-JP" sz="2000" b="1" dirty="0"/>
              <a:t>			</a:t>
            </a:r>
            <a:r>
              <a:rPr kumimoji="1" lang="ja-JP" altLang="en-US" sz="2000" b="1" dirty="0"/>
              <a:t>西欧　　</a:t>
            </a:r>
            <a:r>
              <a:rPr kumimoji="1" lang="en-US" altLang="ja-JP" sz="2000" b="1" dirty="0"/>
              <a:t>a </a:t>
            </a:r>
            <a:r>
              <a:rPr kumimoji="1" lang="en-US" altLang="ja-JP" sz="2000" b="1" dirty="0" err="1"/>
              <a:t>man,women</a:t>
            </a:r>
            <a:r>
              <a:rPr kumimoji="1" lang="en-US" altLang="ja-JP" sz="2000" b="1" dirty="0"/>
              <a:t>, beings</a:t>
            </a:r>
            <a:r>
              <a:rPr kumimoji="1" lang="ja-JP" altLang="en-US" sz="2000" b="1" dirty="0"/>
              <a:t>　・・・・</a:t>
            </a:r>
          </a:p>
        </p:txBody>
      </p:sp>
      <p:cxnSp>
        <p:nvCxnSpPr>
          <p:cNvPr id="7" name="コネクタ: カギ線 6">
            <a:extLst>
              <a:ext uri="{FF2B5EF4-FFF2-40B4-BE49-F238E27FC236}">
                <a16:creationId xmlns:a16="http://schemas.microsoft.com/office/drawing/2014/main" id="{FCD7C161-7C81-4B31-8D3A-D8C847AADF64}"/>
              </a:ext>
            </a:extLst>
          </p:cNvPr>
          <p:cNvCxnSpPr>
            <a:stCxn id="4" idx="1"/>
            <a:endCxn id="5" idx="1"/>
          </p:cNvCxnSpPr>
          <p:nvPr/>
        </p:nvCxnSpPr>
        <p:spPr>
          <a:xfrm rot="10800000" flipV="1">
            <a:off x="4179216" y="3124712"/>
            <a:ext cx="12700" cy="1155914"/>
          </a:xfrm>
          <a:prstGeom prst="bentConnector3">
            <a:avLst>
              <a:gd name="adj1" fmla="val 180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ABE9048-88B7-4D65-9BB7-F171649D3656}"/>
              </a:ext>
            </a:extLst>
          </p:cNvPr>
          <p:cNvCxnSpPr>
            <a:cxnSpLocks/>
          </p:cNvCxnSpPr>
          <p:nvPr/>
        </p:nvCxnSpPr>
        <p:spPr>
          <a:xfrm>
            <a:off x="3253558" y="3706212"/>
            <a:ext cx="66799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6">
            <a:extLst>
              <a:ext uri="{FF2B5EF4-FFF2-40B4-BE49-F238E27FC236}">
                <a16:creationId xmlns:a16="http://schemas.microsoft.com/office/drawing/2014/main" id="{01E06064-9AB6-40D7-AD4B-0B665A4CD234}"/>
              </a:ext>
            </a:extLst>
          </p:cNvPr>
          <p:cNvSpPr/>
          <p:nvPr/>
        </p:nvSpPr>
        <p:spPr>
          <a:xfrm>
            <a:off x="1500432" y="4810022"/>
            <a:ext cx="1743959" cy="1181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アポーリア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2400" dirty="0"/>
              <a:t>（難問）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349CC8-0526-4F20-8BBC-B48A59FCD985}"/>
              </a:ext>
            </a:extLst>
          </p:cNvPr>
          <p:cNvSpPr/>
          <p:nvPr/>
        </p:nvSpPr>
        <p:spPr>
          <a:xfrm>
            <a:off x="3244393" y="4789554"/>
            <a:ext cx="6278251" cy="6315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+mj-ea"/>
                <a:ea typeface="+mj-ea"/>
              </a:rPr>
              <a:t>神学</a:t>
            </a:r>
            <a:r>
              <a:rPr kumimoji="1" lang="ja-JP" altLang="en-US" sz="2000" dirty="0">
                <a:solidFill>
                  <a:schemeClr val="tx1"/>
                </a:solidFill>
              </a:rPr>
              <a:t> ： 三位一体論、キリスト論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D2F2B7C-A6CE-42EB-9174-BFF14EDD4EBD}"/>
              </a:ext>
            </a:extLst>
          </p:cNvPr>
          <p:cNvSpPr/>
          <p:nvPr/>
        </p:nvSpPr>
        <p:spPr>
          <a:xfrm>
            <a:off x="3244392" y="5400682"/>
            <a:ext cx="6278251" cy="631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+mj-ea"/>
                <a:ea typeface="+mj-ea"/>
              </a:rPr>
              <a:t>哲学</a:t>
            </a:r>
            <a:r>
              <a:rPr kumimoji="1" lang="ja-JP" altLang="en-US" sz="2000" dirty="0">
                <a:solidFill>
                  <a:schemeClr val="tx1"/>
                </a:solidFill>
              </a:rPr>
              <a:t> ： 唯心と唯物論、事実と価値</a:t>
            </a:r>
          </a:p>
        </p:txBody>
      </p:sp>
    </p:spTree>
    <p:extLst>
      <p:ext uri="{BB962C8B-B14F-4D97-AF65-F5344CB8AC3E}">
        <p14:creationId xmlns:p14="http://schemas.microsoft.com/office/powerpoint/2010/main" val="288903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矢印: 右 7">
            <a:extLst>
              <a:ext uri="{FF2B5EF4-FFF2-40B4-BE49-F238E27FC236}">
                <a16:creationId xmlns:a16="http://schemas.microsoft.com/office/drawing/2014/main" id="{B07AE917-F291-4D2A-A1A3-B23BECC70710}"/>
              </a:ext>
            </a:extLst>
          </p:cNvPr>
          <p:cNvSpPr/>
          <p:nvPr/>
        </p:nvSpPr>
        <p:spPr>
          <a:xfrm>
            <a:off x="3139126" y="3640487"/>
            <a:ext cx="7757472" cy="7635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BA5FB9D-5978-4DB3-98F1-3A88F34F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文明の危機と新しい文明の創造</a:t>
            </a:r>
            <a:r>
              <a:rPr kumimoji="1" lang="en-US" altLang="ja-JP" dirty="0"/>
              <a:t>-1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6B1C3DB-07C6-4393-B254-B037086A6480}"/>
              </a:ext>
            </a:extLst>
          </p:cNvPr>
          <p:cNvSpPr/>
          <p:nvPr/>
        </p:nvSpPr>
        <p:spPr>
          <a:xfrm>
            <a:off x="1357460" y="3370340"/>
            <a:ext cx="1781666" cy="130386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医療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2400" dirty="0"/>
              <a:t>（がん）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015A29-3D7C-4850-84CC-5A53643F57A3}"/>
              </a:ext>
            </a:extLst>
          </p:cNvPr>
          <p:cNvSpPr/>
          <p:nvPr/>
        </p:nvSpPr>
        <p:spPr>
          <a:xfrm>
            <a:off x="3721623" y="2875173"/>
            <a:ext cx="1970202" cy="2828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専門化</a:t>
            </a:r>
            <a:endParaRPr kumimoji="1"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病理学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2000" dirty="0"/>
              <a:t>科学</a:t>
            </a:r>
            <a:endParaRPr kumimoji="1"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2000" dirty="0"/>
              <a:t>病気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9F6602-03A4-4A31-86BF-67303DD2A29C}"/>
              </a:ext>
            </a:extLst>
          </p:cNvPr>
          <p:cNvSpPr/>
          <p:nvPr/>
        </p:nvSpPr>
        <p:spPr>
          <a:xfrm>
            <a:off x="6032761" y="2875173"/>
            <a:ext cx="1970202" cy="2828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機能医学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予防医学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ホリスティック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未病</a:t>
            </a:r>
            <a:endParaRPr kumimoji="1" lang="ja-JP" altLang="en-US" sz="20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3CE481-F62B-43B9-A681-C586D37B3782}"/>
              </a:ext>
            </a:extLst>
          </p:cNvPr>
          <p:cNvSpPr/>
          <p:nvPr/>
        </p:nvSpPr>
        <p:spPr>
          <a:xfrm>
            <a:off x="8343899" y="2875170"/>
            <a:ext cx="1970202" cy="2828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融合医療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新しい医療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免疫性を高める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健康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3CFC0-6D00-4854-A09D-4CF67735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文明の危機と新しい文明の創造</a:t>
            </a:r>
            <a:r>
              <a:rPr kumimoji="1" lang="en-US" altLang="ja-JP" dirty="0"/>
              <a:t>-2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8A05AEC4-2398-4656-8BDA-CC933A90DAC7}"/>
              </a:ext>
            </a:extLst>
          </p:cNvPr>
          <p:cNvSpPr/>
          <p:nvPr/>
        </p:nvSpPr>
        <p:spPr>
          <a:xfrm>
            <a:off x="3208792" y="3907400"/>
            <a:ext cx="7880808" cy="7635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75C9945-F8BD-4FCE-AC85-2720AC948DF5}"/>
              </a:ext>
            </a:extLst>
          </p:cNvPr>
          <p:cNvSpPr/>
          <p:nvPr/>
        </p:nvSpPr>
        <p:spPr>
          <a:xfrm>
            <a:off x="1102400" y="3429000"/>
            <a:ext cx="2158240" cy="15860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核エネルギー</a:t>
            </a:r>
          </a:p>
          <a:p>
            <a:pPr algn="ctr"/>
            <a:r>
              <a:rPr kumimoji="1" lang="en-US" altLang="ja-JP" sz="2000" dirty="0"/>
              <a:t>(</a:t>
            </a:r>
            <a:r>
              <a:rPr kumimoji="1" lang="ja-JP" altLang="en-US" sz="2000" dirty="0"/>
              <a:t>原子力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723FBA-086C-4DA5-A9BD-1C2245583FDE}"/>
              </a:ext>
            </a:extLst>
          </p:cNvPr>
          <p:cNvSpPr/>
          <p:nvPr/>
        </p:nvSpPr>
        <p:spPr>
          <a:xfrm>
            <a:off x="3508093" y="2875165"/>
            <a:ext cx="1970202" cy="2828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ウラン固形</a:t>
            </a:r>
            <a:endParaRPr kumimoji="1" lang="en-US" altLang="ja-JP" sz="2000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原爆</a:t>
            </a:r>
            <a:r>
              <a:rPr kumimoji="1" lang="en-US" altLang="ja-JP" sz="2400" dirty="0">
                <a:latin typeface="+mj-ea"/>
                <a:ea typeface="+mj-ea"/>
              </a:rPr>
              <a:t>(</a:t>
            </a:r>
            <a:r>
              <a:rPr kumimoji="1" lang="ja-JP" altLang="en-US" sz="2400" dirty="0">
                <a:latin typeface="+mj-ea"/>
                <a:ea typeface="+mj-ea"/>
              </a:rPr>
              <a:t>核分裂</a:t>
            </a:r>
            <a:r>
              <a:rPr kumimoji="1" lang="en-US" altLang="ja-JP" sz="2400" dirty="0">
                <a:latin typeface="+mj-ea"/>
                <a:ea typeface="+mj-ea"/>
              </a:rPr>
              <a:t>)</a:t>
            </a:r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軽水炉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098779-3AF8-409E-A245-DCF76F859C05}"/>
              </a:ext>
            </a:extLst>
          </p:cNvPr>
          <p:cNvSpPr/>
          <p:nvPr/>
        </p:nvSpPr>
        <p:spPr>
          <a:xfrm>
            <a:off x="5725748" y="2875170"/>
            <a:ext cx="2450970" cy="28280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液状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溶融塩炉</a:t>
            </a:r>
            <a:r>
              <a:rPr kumimoji="1" lang="en-US" altLang="ja-JP" sz="20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1" lang="ja-JP" altLang="en-US" sz="2000" dirty="0">
                <a:solidFill>
                  <a:schemeClr val="tx1"/>
                </a:solidFill>
                <a:latin typeface="+mj-ea"/>
              </a:rPr>
              <a:t>トリウム</a:t>
            </a:r>
            <a:r>
              <a:rPr kumimoji="1" lang="en-US" altLang="ja-JP" sz="20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dist"/>
            <a:r>
              <a:rPr kumimoji="1" lang="ja-JP" altLang="en-US" dirty="0">
                <a:solidFill>
                  <a:schemeClr val="tx1"/>
                </a:solidFill>
              </a:rPr>
              <a:t>無事故、兵器不能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dist"/>
            <a:r>
              <a:rPr kumimoji="1" lang="ja-JP" altLang="en-US" dirty="0"/>
              <a:t>プルトニューム再燃焼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F173AC-31D1-426E-A728-1C61417438B1}"/>
              </a:ext>
            </a:extLst>
          </p:cNvPr>
          <p:cNvSpPr/>
          <p:nvPr/>
        </p:nvSpPr>
        <p:spPr>
          <a:xfrm>
            <a:off x="8424171" y="2875164"/>
            <a:ext cx="2140278" cy="28280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+mn-ea"/>
              </a:rPr>
              <a:t>プラズマ</a:t>
            </a:r>
            <a:endParaRPr kumimoji="1" lang="en-US" altLang="ja-JP" sz="2000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核融合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天体を運行させて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いる力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8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7C78E-48CD-4129-9F04-E13FF7A6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文明の危機と新しい文明の創造</a:t>
            </a:r>
            <a:r>
              <a:rPr kumimoji="1" lang="en-US" altLang="ja-JP" dirty="0"/>
              <a:t>-3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922283" y="3451073"/>
            <a:ext cx="8347435" cy="1677971"/>
            <a:chOff x="1560529" y="3451073"/>
            <a:chExt cx="8347435" cy="1677971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00D672BE-66A3-4BD2-B556-102459A37AB8}"/>
                </a:ext>
              </a:extLst>
            </p:cNvPr>
            <p:cNvSpPr/>
            <p:nvPr/>
          </p:nvSpPr>
          <p:spPr>
            <a:xfrm>
              <a:off x="2536203" y="3640663"/>
              <a:ext cx="7371761" cy="763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240632C3-B8D0-45CF-A795-0B64BB5873E7}"/>
                </a:ext>
              </a:extLst>
            </p:cNvPr>
            <p:cNvSpPr/>
            <p:nvPr/>
          </p:nvSpPr>
          <p:spPr>
            <a:xfrm>
              <a:off x="1560529" y="3658773"/>
              <a:ext cx="1743959" cy="7273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latin typeface="+mj-ea"/>
                  <a:ea typeface="+mj-ea"/>
                </a:rPr>
                <a:t>農業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95B68F3-F9FA-43BD-BA64-5CECD47A7A5C}"/>
                </a:ext>
              </a:extLst>
            </p:cNvPr>
            <p:cNvSpPr/>
            <p:nvPr/>
          </p:nvSpPr>
          <p:spPr>
            <a:xfrm>
              <a:off x="4072773" y="3451073"/>
              <a:ext cx="2149311" cy="16779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/>
                  </a:solidFill>
                  <a:latin typeface="+mj-ea"/>
                  <a:ea typeface="+mj-ea"/>
                </a:rPr>
                <a:t>化学肥料</a:t>
              </a:r>
              <a:endParaRPr kumimoji="1" lang="en-US" altLang="ja-JP" sz="24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非可逆性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42BDACA-93F5-4EA7-A6B2-6EB65CA0649B}"/>
                </a:ext>
              </a:extLst>
            </p:cNvPr>
            <p:cNvSpPr/>
            <p:nvPr/>
          </p:nvSpPr>
          <p:spPr>
            <a:xfrm>
              <a:off x="6704421" y="3451073"/>
              <a:ext cx="2149311" cy="16779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+mj-ea"/>
                  <a:ea typeface="+mj-ea"/>
                </a:rPr>
                <a:t>有機農業</a:t>
              </a:r>
              <a:endParaRPr kumimoji="1" lang="en-US" altLang="ja-JP" sz="24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循環性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80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114D1-6F3F-4726-80A6-96293BC8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ニューコンセプトの発明</a:t>
            </a:r>
            <a:r>
              <a:rPr lang="ja-JP" altLang="en-US" sz="3200" dirty="0">
                <a:latin typeface="+mn-ea"/>
                <a:ea typeface="+mn-ea"/>
              </a:rPr>
              <a:t>（創造）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CC878E55-3204-4287-B8D3-BCC475897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755063"/>
              </p:ext>
            </p:extLst>
          </p:nvPr>
        </p:nvGraphicFramePr>
        <p:xfrm>
          <a:off x="2158998" y="2285999"/>
          <a:ext cx="8737600" cy="398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ソース画像を表示">
            <a:extLst>
              <a:ext uri="{FF2B5EF4-FFF2-40B4-BE49-F238E27FC236}">
                <a16:creationId xmlns:a16="http://schemas.microsoft.com/office/drawing/2014/main" id="{B0B94A49-0D48-41B6-9B47-8B4D3ED0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4" y="3600028"/>
            <a:ext cx="157306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7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B63D-94A4-4B4C-ACAE-2175B0B9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自らに学ぶ</a:t>
            </a:r>
            <a:r>
              <a:rPr kumimoji="1" lang="ja-JP" altLang="en-US" sz="3600" dirty="0"/>
              <a:t>「人間 未知なるもの」</a:t>
            </a:r>
            <a:r>
              <a:rPr kumimoji="1" lang="en-US" altLang="ja-JP" dirty="0"/>
              <a:t>-1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8D91ED-5E85-495C-ABB4-121E20B7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080" y="3026623"/>
            <a:ext cx="1920240" cy="32097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2573BE-6E5B-4BA7-89ED-C0EBE6402CF1}"/>
              </a:ext>
            </a:extLst>
          </p:cNvPr>
          <p:cNvSpPr txBox="1"/>
          <p:nvPr/>
        </p:nvSpPr>
        <p:spPr>
          <a:xfrm>
            <a:off x="1605280" y="2428239"/>
            <a:ext cx="411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１）人体構造（個物）と文明</a:t>
            </a:r>
            <a:endParaRPr kumimoji="1" lang="en-US" altLang="ja-JP" sz="2000" b="1" dirty="0"/>
          </a:p>
          <a:p>
            <a:r>
              <a:rPr kumimoji="1" lang="ja-JP" altLang="en-US" dirty="0"/>
              <a:t>　　</a:t>
            </a:r>
            <a:r>
              <a:rPr kumimoji="1" lang="ja-JP" altLang="en-US" b="1" dirty="0"/>
              <a:t>文化・文明は人間</a:t>
            </a:r>
            <a:r>
              <a:rPr kumimoji="1" lang="ja-JP" altLang="en-US" sz="1600" dirty="0"/>
              <a:t>（原型）</a:t>
            </a:r>
            <a:r>
              <a:rPr kumimoji="1" lang="ja-JP" altLang="en-US" b="1" dirty="0"/>
              <a:t>の投影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826B73-5F28-48D0-88FF-7DE43303733E}"/>
              </a:ext>
            </a:extLst>
          </p:cNvPr>
          <p:cNvSpPr txBox="1"/>
          <p:nvPr/>
        </p:nvSpPr>
        <p:spPr>
          <a:xfrm>
            <a:off x="7112000" y="2905760"/>
            <a:ext cx="124968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宗教・文化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D4DAFC-0C27-42A1-92D0-4CFF1CFA6EB2}"/>
              </a:ext>
            </a:extLst>
          </p:cNvPr>
          <p:cNvCxnSpPr>
            <a:endCxn id="8" idx="1"/>
          </p:cNvCxnSpPr>
          <p:nvPr/>
        </p:nvCxnSpPr>
        <p:spPr>
          <a:xfrm flipV="1">
            <a:off x="6096000" y="3090426"/>
            <a:ext cx="1016000" cy="8965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56563F3-2B9E-40BB-8D04-911FCE6879F1}"/>
              </a:ext>
            </a:extLst>
          </p:cNvPr>
          <p:cNvCxnSpPr>
            <a:cxnSpLocks/>
          </p:cNvCxnSpPr>
          <p:nvPr/>
        </p:nvCxnSpPr>
        <p:spPr>
          <a:xfrm>
            <a:off x="6096000" y="3364746"/>
            <a:ext cx="1016000" cy="950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AF1C6E6-812B-45F9-A174-FCD573CFA177}"/>
              </a:ext>
            </a:extLst>
          </p:cNvPr>
          <p:cNvCxnSpPr>
            <a:cxnSpLocks/>
          </p:cNvCxnSpPr>
          <p:nvPr/>
        </p:nvCxnSpPr>
        <p:spPr>
          <a:xfrm>
            <a:off x="5918200" y="3459758"/>
            <a:ext cx="1193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7D85B6-A5C4-48C2-82EA-D8ADD9556214}"/>
              </a:ext>
            </a:extLst>
          </p:cNvPr>
          <p:cNvSpPr txBox="1"/>
          <p:nvPr/>
        </p:nvSpPr>
        <p:spPr>
          <a:xfrm>
            <a:off x="7112000" y="3364746"/>
            <a:ext cx="124968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言論・放送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7A852C7-A205-4458-B420-B9E0A93966B2}"/>
              </a:ext>
            </a:extLst>
          </p:cNvPr>
          <p:cNvCxnSpPr/>
          <p:nvPr/>
        </p:nvCxnSpPr>
        <p:spPr>
          <a:xfrm flipV="1">
            <a:off x="6096000" y="4034692"/>
            <a:ext cx="1016000" cy="8965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776F71-3557-40B0-A834-8EC24AB1CDF0}"/>
              </a:ext>
            </a:extLst>
          </p:cNvPr>
          <p:cNvSpPr txBox="1"/>
          <p:nvPr/>
        </p:nvSpPr>
        <p:spPr>
          <a:xfrm>
            <a:off x="7112000" y="3806985"/>
            <a:ext cx="124968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政治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1E6EFBB0-BC33-4FA1-ACAC-4B93ED62A9E8}"/>
              </a:ext>
            </a:extLst>
          </p:cNvPr>
          <p:cNvSpPr/>
          <p:nvPr/>
        </p:nvSpPr>
        <p:spPr>
          <a:xfrm>
            <a:off x="8348980" y="4171699"/>
            <a:ext cx="680720" cy="580351"/>
          </a:xfrm>
          <a:prstGeom prst="triangle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4A3BB5-1166-4508-86D9-BA29A8F6A5D9}"/>
              </a:ext>
            </a:extLst>
          </p:cNvPr>
          <p:cNvSpPr txBox="1"/>
          <p:nvPr/>
        </p:nvSpPr>
        <p:spPr>
          <a:xfrm>
            <a:off x="8328896" y="387223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司法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678BF4-8BC5-46E8-8A69-C8062B633FD9}"/>
              </a:ext>
            </a:extLst>
          </p:cNvPr>
          <p:cNvSpPr txBox="1"/>
          <p:nvPr/>
        </p:nvSpPr>
        <p:spPr>
          <a:xfrm>
            <a:off x="7876540" y="477459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立法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23FBF4-5746-499E-8479-6B6050A1A1D1}"/>
              </a:ext>
            </a:extLst>
          </p:cNvPr>
          <p:cNvSpPr txBox="1"/>
          <p:nvPr/>
        </p:nvSpPr>
        <p:spPr>
          <a:xfrm>
            <a:off x="8689340" y="475376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行政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0EF02E-3351-49A7-97B1-E9AD43019AB1}"/>
              </a:ext>
            </a:extLst>
          </p:cNvPr>
          <p:cNvSpPr txBox="1"/>
          <p:nvPr/>
        </p:nvSpPr>
        <p:spPr>
          <a:xfrm>
            <a:off x="6454140" y="5073342"/>
            <a:ext cx="124968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運輸・交通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0EBBE6-7E05-4EA4-BB87-9B10A27767E3}"/>
              </a:ext>
            </a:extLst>
          </p:cNvPr>
          <p:cNvSpPr txBox="1"/>
          <p:nvPr/>
        </p:nvSpPr>
        <p:spPr>
          <a:xfrm>
            <a:off x="3747770" y="3899975"/>
            <a:ext cx="124968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経済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9C6B5A7-15ED-4D55-BC6E-AD3A6A84F74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97450" y="4084641"/>
            <a:ext cx="713740" cy="342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A7776690-5412-4204-BB9E-6EAC33567663}"/>
              </a:ext>
            </a:extLst>
          </p:cNvPr>
          <p:cNvSpPr/>
          <p:nvPr/>
        </p:nvSpPr>
        <p:spPr>
          <a:xfrm>
            <a:off x="2932430" y="4201088"/>
            <a:ext cx="680720" cy="571142"/>
          </a:xfrm>
          <a:prstGeom prst="triangle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095BE2-BAB1-42BF-8457-B1C62E92B1D8}"/>
              </a:ext>
            </a:extLst>
          </p:cNvPr>
          <p:cNvSpPr txBox="1"/>
          <p:nvPr/>
        </p:nvSpPr>
        <p:spPr>
          <a:xfrm>
            <a:off x="2875280" y="389485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生産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817E2D-D107-4AD5-94FA-9726B6F92ECF}"/>
              </a:ext>
            </a:extLst>
          </p:cNvPr>
          <p:cNvSpPr txBox="1"/>
          <p:nvPr/>
        </p:nvSpPr>
        <p:spPr>
          <a:xfrm>
            <a:off x="2292350" y="477222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分配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AF9C285-D39B-4315-9E90-335020AC19C5}"/>
              </a:ext>
            </a:extLst>
          </p:cNvPr>
          <p:cNvSpPr txBox="1"/>
          <p:nvPr/>
        </p:nvSpPr>
        <p:spPr>
          <a:xfrm>
            <a:off x="3368040" y="477222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消費</a:t>
            </a:r>
            <a:endParaRPr kumimoji="1" lang="en-US" altLang="ja-JP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D0DD49-2864-4D91-BABF-01E2A4020724}"/>
              </a:ext>
            </a:extLst>
          </p:cNvPr>
          <p:cNvSpPr txBox="1"/>
          <p:nvPr/>
        </p:nvSpPr>
        <p:spPr>
          <a:xfrm>
            <a:off x="3747770" y="5499614"/>
            <a:ext cx="156972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産業・科学技術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A16F8F9-378B-4DA6-A2AF-ED66EBBB2D19}"/>
              </a:ext>
            </a:extLst>
          </p:cNvPr>
          <p:cNvCxnSpPr>
            <a:cxnSpLocks/>
          </p:cNvCxnSpPr>
          <p:nvPr/>
        </p:nvCxnSpPr>
        <p:spPr>
          <a:xfrm flipV="1">
            <a:off x="4598599" y="4789413"/>
            <a:ext cx="510611" cy="71873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DA5EFEB-1905-4E10-9BD5-5494607D441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4877118" y="3291167"/>
            <a:ext cx="834072" cy="4083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536365D-AAB0-45BF-9F66-AB95B914A13A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4877118" y="3291167"/>
            <a:ext cx="735965" cy="9657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7C0FB7C-F3F8-4EFE-8930-924D47EEDDE1}"/>
              </a:ext>
            </a:extLst>
          </p:cNvPr>
          <p:cNvSpPr txBox="1"/>
          <p:nvPr/>
        </p:nvSpPr>
        <p:spPr>
          <a:xfrm>
            <a:off x="3817938" y="3106501"/>
            <a:ext cx="105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TV Radio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88E8B14-F31F-470C-AFEC-2F8339356395}"/>
              </a:ext>
            </a:extLst>
          </p:cNvPr>
          <p:cNvSpPr txBox="1"/>
          <p:nvPr/>
        </p:nvSpPr>
        <p:spPr>
          <a:xfrm>
            <a:off x="2133125" y="3113822"/>
            <a:ext cx="1737042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情報・通信・</a:t>
            </a:r>
            <a:r>
              <a:rPr kumimoji="1" lang="en-US" altLang="ja-JP" dirty="0"/>
              <a:t>IT</a:t>
            </a:r>
            <a:endParaRPr kumimoji="1" lang="ja-JP" altLang="en-US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2CFF2A9-1E58-47E1-B106-64CCF2420A9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129022" y="5100436"/>
            <a:ext cx="325118" cy="15757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A7776690-5412-4204-BB9E-6EAC33567663}"/>
              </a:ext>
            </a:extLst>
          </p:cNvPr>
          <p:cNvSpPr/>
          <p:nvPr/>
        </p:nvSpPr>
        <p:spPr>
          <a:xfrm rot="10800000">
            <a:off x="2894330" y="5123096"/>
            <a:ext cx="680720" cy="571142"/>
          </a:xfrm>
          <a:prstGeom prst="triangle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F095BE2-BAB1-42BF-8457-B1C62E92B1D8}"/>
              </a:ext>
            </a:extLst>
          </p:cNvPr>
          <p:cNvSpPr txBox="1"/>
          <p:nvPr/>
        </p:nvSpPr>
        <p:spPr>
          <a:xfrm>
            <a:off x="2803764" y="5758801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貯蓄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CD0585-08D8-4419-9597-8926D33F8F7C}"/>
              </a:ext>
            </a:extLst>
          </p:cNvPr>
          <p:cNvSpPr txBox="1"/>
          <p:nvPr/>
        </p:nvSpPr>
        <p:spPr>
          <a:xfrm>
            <a:off x="8246990" y="5789579"/>
            <a:ext cx="103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国民生活</a:t>
            </a:r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7246A9C6-90A5-49F2-9F8A-6B495D7E7446}"/>
              </a:ext>
            </a:extLst>
          </p:cNvPr>
          <p:cNvSpPr/>
          <p:nvPr/>
        </p:nvSpPr>
        <p:spPr>
          <a:xfrm rot="10800000">
            <a:off x="8348980" y="5161362"/>
            <a:ext cx="680720" cy="571142"/>
          </a:xfrm>
          <a:prstGeom prst="triangle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606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</TotalTime>
  <Words>671</Words>
  <Application>Microsoft Office PowerPoint</Application>
  <PresentationFormat>ワイド画面</PresentationFormat>
  <Paragraphs>128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ＭＳ Ｐ明朝</vt:lpstr>
      <vt:lpstr>Arial</vt:lpstr>
      <vt:lpstr>Garamond</vt:lpstr>
      <vt:lpstr>オーガニック</vt:lpstr>
      <vt:lpstr>脚下照顧（無知の知）</vt:lpstr>
      <vt:lpstr>概要</vt:lpstr>
      <vt:lpstr>現代文明の課題 (1973.10 ローマクラブ東京会議）</vt:lpstr>
      <vt:lpstr>東西の存在観の相違</vt:lpstr>
      <vt:lpstr>文明の危機と新しい文明の創造-1</vt:lpstr>
      <vt:lpstr>文明の危機と新しい文明の創造-2</vt:lpstr>
      <vt:lpstr>文明の危機と新しい文明の創造-3</vt:lpstr>
      <vt:lpstr>ニューコンセプトの発明（創造）</vt:lpstr>
      <vt:lpstr>自らに学ぶ「人間 未知なるもの」-1</vt:lpstr>
      <vt:lpstr>自らに学ぶ 「人間  未知なるもの」-2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却下照顧（無知の知）</dc:title>
  <dc:creator>坂口泰司</dc:creator>
  <cp:lastModifiedBy>坂口泰司</cp:lastModifiedBy>
  <cp:revision>58</cp:revision>
  <cp:lastPrinted>2021-02-19T12:35:45Z</cp:lastPrinted>
  <dcterms:created xsi:type="dcterms:W3CDTF">2021-02-17T04:50:03Z</dcterms:created>
  <dcterms:modified xsi:type="dcterms:W3CDTF">2021-02-20T05:35:25Z</dcterms:modified>
</cp:coreProperties>
</file>